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</p:sldMasterIdLst>
  <p:notesMasterIdLst>
    <p:notesMasterId r:id="rId34"/>
  </p:notesMasterIdLst>
  <p:sldIdLst>
    <p:sldId id="329" r:id="rId2"/>
    <p:sldId id="258" r:id="rId3"/>
    <p:sldId id="319" r:id="rId4"/>
    <p:sldId id="260" r:id="rId5"/>
    <p:sldId id="327" r:id="rId6"/>
    <p:sldId id="288" r:id="rId7"/>
    <p:sldId id="330" r:id="rId8"/>
    <p:sldId id="326" r:id="rId9"/>
    <p:sldId id="331" r:id="rId10"/>
    <p:sldId id="316" r:id="rId11"/>
    <p:sldId id="291" r:id="rId12"/>
    <p:sldId id="292" r:id="rId13"/>
    <p:sldId id="332" r:id="rId14"/>
    <p:sldId id="318" r:id="rId15"/>
    <p:sldId id="325" r:id="rId16"/>
    <p:sldId id="267" r:id="rId17"/>
    <p:sldId id="268" r:id="rId18"/>
    <p:sldId id="270" r:id="rId19"/>
    <p:sldId id="334" r:id="rId20"/>
    <p:sldId id="271" r:id="rId21"/>
    <p:sldId id="328" r:id="rId22"/>
    <p:sldId id="337" r:id="rId23"/>
    <p:sldId id="274" r:id="rId24"/>
    <p:sldId id="275" r:id="rId25"/>
    <p:sldId id="336" r:id="rId26"/>
    <p:sldId id="286" r:id="rId27"/>
    <p:sldId id="295" r:id="rId28"/>
    <p:sldId id="338" r:id="rId29"/>
    <p:sldId id="340" r:id="rId30"/>
    <p:sldId id="280" r:id="rId31"/>
    <p:sldId id="313" r:id="rId32"/>
    <p:sldId id="324" r:id="rId3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5" autoAdjust="0"/>
    <p:restoredTop sz="94660"/>
  </p:normalViewPr>
  <p:slideViewPr>
    <p:cSldViewPr snapToGrid="0">
      <p:cViewPr>
        <p:scale>
          <a:sx n="81" d="100"/>
          <a:sy n="81" d="100"/>
        </p:scale>
        <p:origin x="-1464" y="-8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gif"/><Relationship Id="rId4" Type="http://schemas.openxmlformats.org/officeDocument/2006/relationships/image" Target="../media/image7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gif"/><Relationship Id="rId4" Type="http://schemas.openxmlformats.org/officeDocument/2006/relationships/image" Target="../media/image7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E80495-A0F1-42BC-8114-87579DF1887E}" type="doc">
      <dgm:prSet loTypeId="urn:microsoft.com/office/officeart/2005/8/layout/vList3#1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3D75A5AB-9415-46DF-8213-1139010200B9}">
      <dgm:prSet/>
      <dgm:spPr/>
      <dgm:t>
        <a:bodyPr/>
        <a:lstStyle/>
        <a:p>
          <a:pPr rtl="0"/>
          <a:r>
            <a:rPr lang="fr-FR" dirty="0" smtClean="0"/>
            <a:t>Apprendre un métier, préparer un diplôme professionnel</a:t>
          </a:r>
          <a:endParaRPr lang="fr-FR" dirty="0"/>
        </a:p>
      </dgm:t>
    </dgm:pt>
    <dgm:pt modelId="{340FF3B7-42AC-403D-A85A-8950ECE113D2}" type="parTrans" cxnId="{613E5C33-15DE-47C8-A44A-A388D4FEDABB}">
      <dgm:prSet/>
      <dgm:spPr/>
      <dgm:t>
        <a:bodyPr/>
        <a:lstStyle/>
        <a:p>
          <a:endParaRPr lang="fr-FR"/>
        </a:p>
      </dgm:t>
    </dgm:pt>
    <dgm:pt modelId="{B39AFEED-90F0-44B9-8B0D-FCB7E601F0A3}" type="sibTrans" cxnId="{613E5C33-15DE-47C8-A44A-A388D4FEDABB}">
      <dgm:prSet/>
      <dgm:spPr/>
      <dgm:t>
        <a:bodyPr/>
        <a:lstStyle/>
        <a:p>
          <a:endParaRPr lang="fr-FR"/>
        </a:p>
      </dgm:t>
    </dgm:pt>
    <dgm:pt modelId="{AC65CFBC-4444-4D1E-B8E5-4B0508F697B3}">
      <dgm:prSet/>
      <dgm:spPr/>
      <dgm:t>
        <a:bodyPr/>
        <a:lstStyle/>
        <a:p>
          <a:pPr rtl="0"/>
          <a:r>
            <a:rPr lang="fr-FR" dirty="0" smtClean="0"/>
            <a:t>Découvrir l’entreprise</a:t>
          </a:r>
          <a:endParaRPr lang="fr-FR" dirty="0"/>
        </a:p>
      </dgm:t>
    </dgm:pt>
    <dgm:pt modelId="{4997C967-205D-4D81-8EA6-CB80E8771BB0}" type="parTrans" cxnId="{E7E88B44-C98F-46AB-892C-841F9F3D777F}">
      <dgm:prSet/>
      <dgm:spPr/>
      <dgm:t>
        <a:bodyPr/>
        <a:lstStyle/>
        <a:p>
          <a:endParaRPr lang="fr-FR"/>
        </a:p>
      </dgm:t>
    </dgm:pt>
    <dgm:pt modelId="{2B30AAAC-F0EA-473C-9F6A-6F4BD4ED7B4F}" type="sibTrans" cxnId="{E7E88B44-C98F-46AB-892C-841F9F3D777F}">
      <dgm:prSet/>
      <dgm:spPr/>
      <dgm:t>
        <a:bodyPr/>
        <a:lstStyle/>
        <a:p>
          <a:endParaRPr lang="fr-FR"/>
        </a:p>
      </dgm:t>
    </dgm:pt>
    <dgm:pt modelId="{FE339856-A22B-4B35-BC9C-B8E67141D611}">
      <dgm:prSet/>
      <dgm:spPr/>
      <dgm:t>
        <a:bodyPr/>
        <a:lstStyle/>
        <a:p>
          <a:pPr rtl="0"/>
          <a:r>
            <a:rPr lang="fr-FR" dirty="0" smtClean="0"/>
            <a:t>Des formations dans tous les domaines</a:t>
          </a:r>
          <a:endParaRPr lang="fr-FR" dirty="0"/>
        </a:p>
      </dgm:t>
    </dgm:pt>
    <dgm:pt modelId="{BC776953-ABB8-4788-B267-00E7B72B0941}" type="parTrans" cxnId="{756B9CB4-936F-4CE6-B627-44F30B212204}">
      <dgm:prSet/>
      <dgm:spPr/>
      <dgm:t>
        <a:bodyPr/>
        <a:lstStyle/>
        <a:p>
          <a:endParaRPr lang="fr-FR"/>
        </a:p>
      </dgm:t>
    </dgm:pt>
    <dgm:pt modelId="{D70B4F2B-B272-45F4-8F63-7C493AF46B64}" type="sibTrans" cxnId="{756B9CB4-936F-4CE6-B627-44F30B212204}">
      <dgm:prSet/>
      <dgm:spPr/>
      <dgm:t>
        <a:bodyPr/>
        <a:lstStyle/>
        <a:p>
          <a:endParaRPr lang="fr-FR"/>
        </a:p>
      </dgm:t>
    </dgm:pt>
    <dgm:pt modelId="{6E2AE9C0-9FF6-4512-8C89-6EB15664EC9B}">
      <dgm:prSet/>
      <dgm:spPr/>
      <dgm:t>
        <a:bodyPr/>
        <a:lstStyle/>
        <a:p>
          <a:pPr rtl="0"/>
          <a:r>
            <a:rPr lang="fr-FR" dirty="0" smtClean="0"/>
            <a:t>Deux modalités de préparation :</a:t>
          </a:r>
          <a:endParaRPr lang="fr-FR" dirty="0"/>
        </a:p>
      </dgm:t>
    </dgm:pt>
    <dgm:pt modelId="{7F95A6B9-8973-40F2-934B-DBBDC28FA1DB}" type="parTrans" cxnId="{D65D8C84-7F1F-451C-9614-0B6F94926E05}">
      <dgm:prSet/>
      <dgm:spPr/>
      <dgm:t>
        <a:bodyPr/>
        <a:lstStyle/>
        <a:p>
          <a:endParaRPr lang="fr-FR"/>
        </a:p>
      </dgm:t>
    </dgm:pt>
    <dgm:pt modelId="{E004A8A9-41F6-4BE1-8DFB-9D138E9CF4A7}" type="sibTrans" cxnId="{D65D8C84-7F1F-451C-9614-0B6F94926E05}">
      <dgm:prSet/>
      <dgm:spPr/>
      <dgm:t>
        <a:bodyPr/>
        <a:lstStyle/>
        <a:p>
          <a:endParaRPr lang="fr-FR"/>
        </a:p>
      </dgm:t>
    </dgm:pt>
    <dgm:pt modelId="{0ED61D0C-78EE-45EB-A327-90AC7EAE8291}">
      <dgm:prSet/>
      <dgm:spPr/>
      <dgm:t>
        <a:bodyPr/>
        <a:lstStyle/>
        <a:p>
          <a:pPr rtl="0"/>
          <a:r>
            <a:rPr lang="fr-FR" dirty="0" smtClean="0"/>
            <a:t>A temps plein, en lycée professionnel</a:t>
          </a:r>
          <a:endParaRPr lang="fr-FR" dirty="0"/>
        </a:p>
      </dgm:t>
    </dgm:pt>
    <dgm:pt modelId="{10BAEAD7-45B4-4D72-8475-7DBEBBE8138A}" type="parTrans" cxnId="{4098C3EB-52F7-4494-9F89-064E6DB0BB64}">
      <dgm:prSet/>
      <dgm:spPr/>
      <dgm:t>
        <a:bodyPr/>
        <a:lstStyle/>
        <a:p>
          <a:endParaRPr lang="fr-FR"/>
        </a:p>
      </dgm:t>
    </dgm:pt>
    <dgm:pt modelId="{DD7AA72E-BF5C-4CA3-9F37-A3CB29E95D99}" type="sibTrans" cxnId="{4098C3EB-52F7-4494-9F89-064E6DB0BB64}">
      <dgm:prSet/>
      <dgm:spPr/>
      <dgm:t>
        <a:bodyPr/>
        <a:lstStyle/>
        <a:p>
          <a:endParaRPr lang="fr-FR"/>
        </a:p>
      </dgm:t>
    </dgm:pt>
    <dgm:pt modelId="{587CF80B-BE1A-4DD3-9CED-361B8EEEB43A}">
      <dgm:prSet/>
      <dgm:spPr/>
      <dgm:t>
        <a:bodyPr/>
        <a:lstStyle/>
        <a:p>
          <a:pPr rtl="0"/>
          <a:r>
            <a:rPr lang="fr-FR" dirty="0" smtClean="0"/>
            <a:t>En alternance, sous contrat de travail (CFA, entreprise)</a:t>
          </a:r>
          <a:endParaRPr lang="fr-FR" dirty="0"/>
        </a:p>
      </dgm:t>
    </dgm:pt>
    <dgm:pt modelId="{E0045BF3-54F9-4691-BF4F-11F35DB038B4}" type="parTrans" cxnId="{2664EABF-9DBD-4A65-B687-9CDD07505192}">
      <dgm:prSet/>
      <dgm:spPr/>
      <dgm:t>
        <a:bodyPr/>
        <a:lstStyle/>
        <a:p>
          <a:endParaRPr lang="fr-FR"/>
        </a:p>
      </dgm:t>
    </dgm:pt>
    <dgm:pt modelId="{0E476C49-6935-468A-BB20-B47A2287A713}" type="sibTrans" cxnId="{2664EABF-9DBD-4A65-B687-9CDD07505192}">
      <dgm:prSet/>
      <dgm:spPr/>
      <dgm:t>
        <a:bodyPr/>
        <a:lstStyle/>
        <a:p>
          <a:endParaRPr lang="fr-FR"/>
        </a:p>
      </dgm:t>
    </dgm:pt>
    <dgm:pt modelId="{C03B3D10-BD7F-4206-9044-B67B47A88E5A}" type="pres">
      <dgm:prSet presAssocID="{F7E80495-A0F1-42BC-8114-87579DF1887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E8B68DC-0BA6-4DDD-B110-1263EDFB2826}" type="pres">
      <dgm:prSet presAssocID="{3D75A5AB-9415-46DF-8213-1139010200B9}" presName="composite" presStyleCnt="0"/>
      <dgm:spPr/>
      <dgm:t>
        <a:bodyPr/>
        <a:lstStyle/>
        <a:p>
          <a:endParaRPr lang="fr-FR"/>
        </a:p>
      </dgm:t>
    </dgm:pt>
    <dgm:pt modelId="{832D34C2-024A-4794-99C5-48B9F7CE29B9}" type="pres">
      <dgm:prSet presAssocID="{3D75A5AB-9415-46DF-8213-1139010200B9}" presName="imgShp" presStyleLbl="fgImgPlace1" presStyleIdx="0" presStyleCnt="4" custLinFactNeighborX="-65716" custLinFactNeighborY="-7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EFBB18EA-7C96-4478-8385-BCD6CF67EDDB}" type="pres">
      <dgm:prSet presAssocID="{3D75A5AB-9415-46DF-8213-1139010200B9}" presName="txShp" presStyleLbl="node1" presStyleIdx="0" presStyleCnt="4" custScaleX="126678" custLinFactNeighborX="-2945" custLinFactNeighborY="-434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3BB12B-C2FC-4271-95B4-9BFF687B11A7}" type="pres">
      <dgm:prSet presAssocID="{B39AFEED-90F0-44B9-8B0D-FCB7E601F0A3}" presName="spacing" presStyleCnt="0"/>
      <dgm:spPr/>
      <dgm:t>
        <a:bodyPr/>
        <a:lstStyle/>
        <a:p>
          <a:endParaRPr lang="fr-FR"/>
        </a:p>
      </dgm:t>
    </dgm:pt>
    <dgm:pt modelId="{4385C0AD-447F-44BE-B688-32536526D6F3}" type="pres">
      <dgm:prSet presAssocID="{AC65CFBC-4444-4D1E-B8E5-4B0508F697B3}" presName="composite" presStyleCnt="0"/>
      <dgm:spPr/>
      <dgm:t>
        <a:bodyPr/>
        <a:lstStyle/>
        <a:p>
          <a:endParaRPr lang="fr-FR"/>
        </a:p>
      </dgm:t>
    </dgm:pt>
    <dgm:pt modelId="{305760DD-7784-4813-A6E7-8796A0A2B4A5}" type="pres">
      <dgm:prSet presAssocID="{AC65CFBC-4444-4D1E-B8E5-4B0508F697B3}" presName="imgShp" presStyleLbl="fgImgPlace1" presStyleIdx="1" presStyleCnt="4" custLinFactNeighborX="-58819" custLinFactNeighborY="-577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DF375B38-88DD-40CC-ADB2-0BE4B8FD866C}" type="pres">
      <dgm:prSet presAssocID="{AC65CFBC-4444-4D1E-B8E5-4B0508F697B3}" presName="txShp" presStyleLbl="node1" presStyleIdx="1" presStyleCnt="4" custScaleX="123156" custLinFactNeighborX="-1184" custLinFactNeighborY="-57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C394A1-47AC-4279-849D-ABD41E4B3756}" type="pres">
      <dgm:prSet presAssocID="{2B30AAAC-F0EA-473C-9F6A-6F4BD4ED7B4F}" presName="spacing" presStyleCnt="0"/>
      <dgm:spPr/>
      <dgm:t>
        <a:bodyPr/>
        <a:lstStyle/>
        <a:p>
          <a:endParaRPr lang="fr-FR"/>
        </a:p>
      </dgm:t>
    </dgm:pt>
    <dgm:pt modelId="{6C8F1A0F-7601-4CB2-8E81-35C9AB645DA6}" type="pres">
      <dgm:prSet presAssocID="{FE339856-A22B-4B35-BC9C-B8E67141D611}" presName="composite" presStyleCnt="0"/>
      <dgm:spPr/>
      <dgm:t>
        <a:bodyPr/>
        <a:lstStyle/>
        <a:p>
          <a:endParaRPr lang="fr-FR"/>
        </a:p>
      </dgm:t>
    </dgm:pt>
    <dgm:pt modelId="{FD650674-13B3-4649-BCA0-DB7BD472AD1D}" type="pres">
      <dgm:prSet presAssocID="{FE339856-A22B-4B35-BC9C-B8E67141D611}" presName="imgShp" presStyleLbl="fgImgPlace1" presStyleIdx="2" presStyleCnt="4" custLinFactNeighborX="-51921" custLinFactNeighborY="-4579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167E48AF-0343-46D2-8CCC-4AC2FE5E0783}" type="pres">
      <dgm:prSet presAssocID="{FE339856-A22B-4B35-BC9C-B8E67141D611}" presName="txShp" presStyleLbl="node1" presStyleIdx="2" presStyleCnt="4" custScaleX="12078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03F5C8C-99D9-4D42-85D7-6DE33F4AE2C1}" type="pres">
      <dgm:prSet presAssocID="{D70B4F2B-B272-45F4-8F63-7C493AF46B64}" presName="spacing" presStyleCnt="0"/>
      <dgm:spPr/>
      <dgm:t>
        <a:bodyPr/>
        <a:lstStyle/>
        <a:p>
          <a:endParaRPr lang="fr-FR"/>
        </a:p>
      </dgm:t>
    </dgm:pt>
    <dgm:pt modelId="{2951F612-B048-4E8D-B571-5253A70C86A6}" type="pres">
      <dgm:prSet presAssocID="{6E2AE9C0-9FF6-4512-8C89-6EB15664EC9B}" presName="composite" presStyleCnt="0"/>
      <dgm:spPr/>
      <dgm:t>
        <a:bodyPr/>
        <a:lstStyle/>
        <a:p>
          <a:endParaRPr lang="fr-FR"/>
        </a:p>
      </dgm:t>
    </dgm:pt>
    <dgm:pt modelId="{50398212-6DE4-4E47-9AEA-0714774B8080}" type="pres">
      <dgm:prSet presAssocID="{6E2AE9C0-9FF6-4512-8C89-6EB15664EC9B}" presName="imgShp" presStyleLbl="fgImgPlace1" presStyleIdx="3" presStyleCnt="4" custLinFactNeighborX="-51922" custLinFactNeighborY="-3383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CE2416C9-DEDC-4F5F-AD41-DFDF2EB4C6AD}" type="pres">
      <dgm:prSet presAssocID="{6E2AE9C0-9FF6-4512-8C89-6EB15664EC9B}" presName="txShp" presStyleLbl="node1" presStyleIdx="3" presStyleCnt="4" custScaleX="12078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2761355-9339-48BD-8B31-0D1188FFFAAA}" type="presOf" srcId="{3D75A5AB-9415-46DF-8213-1139010200B9}" destId="{EFBB18EA-7C96-4478-8385-BCD6CF67EDDB}" srcOrd="0" destOrd="0" presId="urn:microsoft.com/office/officeart/2005/8/layout/vList3#1"/>
    <dgm:cxn modelId="{DD2B4F7B-4064-4FE3-825B-642F4B79B5EC}" type="presOf" srcId="{0ED61D0C-78EE-45EB-A327-90AC7EAE8291}" destId="{CE2416C9-DEDC-4F5F-AD41-DFDF2EB4C6AD}" srcOrd="0" destOrd="1" presId="urn:microsoft.com/office/officeart/2005/8/layout/vList3#1"/>
    <dgm:cxn modelId="{756B9CB4-936F-4CE6-B627-44F30B212204}" srcId="{F7E80495-A0F1-42BC-8114-87579DF1887E}" destId="{FE339856-A22B-4B35-BC9C-B8E67141D611}" srcOrd="2" destOrd="0" parTransId="{BC776953-ABB8-4788-B267-00E7B72B0941}" sibTransId="{D70B4F2B-B272-45F4-8F63-7C493AF46B64}"/>
    <dgm:cxn modelId="{C59AFE0D-01B5-4253-B537-96100ED60226}" type="presOf" srcId="{6E2AE9C0-9FF6-4512-8C89-6EB15664EC9B}" destId="{CE2416C9-DEDC-4F5F-AD41-DFDF2EB4C6AD}" srcOrd="0" destOrd="0" presId="urn:microsoft.com/office/officeart/2005/8/layout/vList3#1"/>
    <dgm:cxn modelId="{A49ED454-94B8-4E71-8D9D-8E3A1E83D4C7}" type="presOf" srcId="{F7E80495-A0F1-42BC-8114-87579DF1887E}" destId="{C03B3D10-BD7F-4206-9044-B67B47A88E5A}" srcOrd="0" destOrd="0" presId="urn:microsoft.com/office/officeart/2005/8/layout/vList3#1"/>
    <dgm:cxn modelId="{78FEFDA3-B672-446A-8E98-8D4D0A1E610C}" type="presOf" srcId="{587CF80B-BE1A-4DD3-9CED-361B8EEEB43A}" destId="{CE2416C9-DEDC-4F5F-AD41-DFDF2EB4C6AD}" srcOrd="0" destOrd="2" presId="urn:microsoft.com/office/officeart/2005/8/layout/vList3#1"/>
    <dgm:cxn modelId="{D65D8C84-7F1F-451C-9614-0B6F94926E05}" srcId="{F7E80495-A0F1-42BC-8114-87579DF1887E}" destId="{6E2AE9C0-9FF6-4512-8C89-6EB15664EC9B}" srcOrd="3" destOrd="0" parTransId="{7F95A6B9-8973-40F2-934B-DBBDC28FA1DB}" sibTransId="{E004A8A9-41F6-4BE1-8DFB-9D138E9CF4A7}"/>
    <dgm:cxn modelId="{76F5FA37-07E5-429E-81EC-134BE5F4E534}" type="presOf" srcId="{FE339856-A22B-4B35-BC9C-B8E67141D611}" destId="{167E48AF-0343-46D2-8CCC-4AC2FE5E0783}" srcOrd="0" destOrd="0" presId="urn:microsoft.com/office/officeart/2005/8/layout/vList3#1"/>
    <dgm:cxn modelId="{613E5C33-15DE-47C8-A44A-A388D4FEDABB}" srcId="{F7E80495-A0F1-42BC-8114-87579DF1887E}" destId="{3D75A5AB-9415-46DF-8213-1139010200B9}" srcOrd="0" destOrd="0" parTransId="{340FF3B7-42AC-403D-A85A-8950ECE113D2}" sibTransId="{B39AFEED-90F0-44B9-8B0D-FCB7E601F0A3}"/>
    <dgm:cxn modelId="{4098C3EB-52F7-4494-9F89-064E6DB0BB64}" srcId="{6E2AE9C0-9FF6-4512-8C89-6EB15664EC9B}" destId="{0ED61D0C-78EE-45EB-A327-90AC7EAE8291}" srcOrd="0" destOrd="0" parTransId="{10BAEAD7-45B4-4D72-8475-7DBEBBE8138A}" sibTransId="{DD7AA72E-BF5C-4CA3-9F37-A3CB29E95D99}"/>
    <dgm:cxn modelId="{E7E88B44-C98F-46AB-892C-841F9F3D777F}" srcId="{F7E80495-A0F1-42BC-8114-87579DF1887E}" destId="{AC65CFBC-4444-4D1E-B8E5-4B0508F697B3}" srcOrd="1" destOrd="0" parTransId="{4997C967-205D-4D81-8EA6-CB80E8771BB0}" sibTransId="{2B30AAAC-F0EA-473C-9F6A-6F4BD4ED7B4F}"/>
    <dgm:cxn modelId="{2664EABF-9DBD-4A65-B687-9CDD07505192}" srcId="{6E2AE9C0-9FF6-4512-8C89-6EB15664EC9B}" destId="{587CF80B-BE1A-4DD3-9CED-361B8EEEB43A}" srcOrd="1" destOrd="0" parTransId="{E0045BF3-54F9-4691-BF4F-11F35DB038B4}" sibTransId="{0E476C49-6935-468A-BB20-B47A2287A713}"/>
    <dgm:cxn modelId="{7483456D-6E9F-4ECB-972F-964EB90F2DC6}" type="presOf" srcId="{AC65CFBC-4444-4D1E-B8E5-4B0508F697B3}" destId="{DF375B38-88DD-40CC-ADB2-0BE4B8FD866C}" srcOrd="0" destOrd="0" presId="urn:microsoft.com/office/officeart/2005/8/layout/vList3#1"/>
    <dgm:cxn modelId="{DF875870-104D-4E3C-93DC-2007E4F818B0}" type="presParOf" srcId="{C03B3D10-BD7F-4206-9044-B67B47A88E5A}" destId="{9E8B68DC-0BA6-4DDD-B110-1263EDFB2826}" srcOrd="0" destOrd="0" presId="urn:microsoft.com/office/officeart/2005/8/layout/vList3#1"/>
    <dgm:cxn modelId="{01A8706C-4873-4BC4-8040-7217003B3054}" type="presParOf" srcId="{9E8B68DC-0BA6-4DDD-B110-1263EDFB2826}" destId="{832D34C2-024A-4794-99C5-48B9F7CE29B9}" srcOrd="0" destOrd="0" presId="urn:microsoft.com/office/officeart/2005/8/layout/vList3#1"/>
    <dgm:cxn modelId="{7BCF21B8-B175-4C49-B89B-78183DAED63B}" type="presParOf" srcId="{9E8B68DC-0BA6-4DDD-B110-1263EDFB2826}" destId="{EFBB18EA-7C96-4478-8385-BCD6CF67EDDB}" srcOrd="1" destOrd="0" presId="urn:microsoft.com/office/officeart/2005/8/layout/vList3#1"/>
    <dgm:cxn modelId="{5721DABF-E988-4D52-9A65-14F0CAC06E06}" type="presParOf" srcId="{C03B3D10-BD7F-4206-9044-B67B47A88E5A}" destId="{D13BB12B-C2FC-4271-95B4-9BFF687B11A7}" srcOrd="1" destOrd="0" presId="urn:microsoft.com/office/officeart/2005/8/layout/vList3#1"/>
    <dgm:cxn modelId="{65757748-59D5-4AD9-BBD2-E8C7CFA1E6E0}" type="presParOf" srcId="{C03B3D10-BD7F-4206-9044-B67B47A88E5A}" destId="{4385C0AD-447F-44BE-B688-32536526D6F3}" srcOrd="2" destOrd="0" presId="urn:microsoft.com/office/officeart/2005/8/layout/vList3#1"/>
    <dgm:cxn modelId="{8517AD0A-1F3D-44AF-89CB-CD234CD23284}" type="presParOf" srcId="{4385C0AD-447F-44BE-B688-32536526D6F3}" destId="{305760DD-7784-4813-A6E7-8796A0A2B4A5}" srcOrd="0" destOrd="0" presId="urn:microsoft.com/office/officeart/2005/8/layout/vList3#1"/>
    <dgm:cxn modelId="{D41203E4-EE69-471D-9697-A76346032404}" type="presParOf" srcId="{4385C0AD-447F-44BE-B688-32536526D6F3}" destId="{DF375B38-88DD-40CC-ADB2-0BE4B8FD866C}" srcOrd="1" destOrd="0" presId="urn:microsoft.com/office/officeart/2005/8/layout/vList3#1"/>
    <dgm:cxn modelId="{96C41253-617F-4C77-AF39-4A7BB69E9C01}" type="presParOf" srcId="{C03B3D10-BD7F-4206-9044-B67B47A88E5A}" destId="{3CC394A1-47AC-4279-849D-ABD41E4B3756}" srcOrd="3" destOrd="0" presId="urn:microsoft.com/office/officeart/2005/8/layout/vList3#1"/>
    <dgm:cxn modelId="{C2BBB343-3F44-4218-88C2-CCB0053DDAA9}" type="presParOf" srcId="{C03B3D10-BD7F-4206-9044-B67B47A88E5A}" destId="{6C8F1A0F-7601-4CB2-8E81-35C9AB645DA6}" srcOrd="4" destOrd="0" presId="urn:microsoft.com/office/officeart/2005/8/layout/vList3#1"/>
    <dgm:cxn modelId="{8EF7C6BB-3DB0-4E14-83FE-DC47E5E593AE}" type="presParOf" srcId="{6C8F1A0F-7601-4CB2-8E81-35C9AB645DA6}" destId="{FD650674-13B3-4649-BCA0-DB7BD472AD1D}" srcOrd="0" destOrd="0" presId="urn:microsoft.com/office/officeart/2005/8/layout/vList3#1"/>
    <dgm:cxn modelId="{8EAC58E6-6869-4718-A200-7FFCA55217CF}" type="presParOf" srcId="{6C8F1A0F-7601-4CB2-8E81-35C9AB645DA6}" destId="{167E48AF-0343-46D2-8CCC-4AC2FE5E0783}" srcOrd="1" destOrd="0" presId="urn:microsoft.com/office/officeart/2005/8/layout/vList3#1"/>
    <dgm:cxn modelId="{557263EB-4493-461F-87CE-E3223ED54781}" type="presParOf" srcId="{C03B3D10-BD7F-4206-9044-B67B47A88E5A}" destId="{C03F5C8C-99D9-4D42-85D7-6DE33F4AE2C1}" srcOrd="5" destOrd="0" presId="urn:microsoft.com/office/officeart/2005/8/layout/vList3#1"/>
    <dgm:cxn modelId="{1DB210AB-D589-429F-8CD4-A4608F3DD1F8}" type="presParOf" srcId="{C03B3D10-BD7F-4206-9044-B67B47A88E5A}" destId="{2951F612-B048-4E8D-B571-5253A70C86A6}" srcOrd="6" destOrd="0" presId="urn:microsoft.com/office/officeart/2005/8/layout/vList3#1"/>
    <dgm:cxn modelId="{752F93D6-556A-4E64-BC6E-844584FD8392}" type="presParOf" srcId="{2951F612-B048-4E8D-B571-5253A70C86A6}" destId="{50398212-6DE4-4E47-9AEA-0714774B8080}" srcOrd="0" destOrd="0" presId="urn:microsoft.com/office/officeart/2005/8/layout/vList3#1"/>
    <dgm:cxn modelId="{BE7FADFE-6500-42BB-B255-19C1F270057A}" type="presParOf" srcId="{2951F612-B048-4E8D-B571-5253A70C86A6}" destId="{CE2416C9-DEDC-4F5F-AD41-DFDF2EB4C6AD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3A5D7A-89FC-413A-9F31-EC43D13B4370}" type="doc">
      <dgm:prSet loTypeId="urn:microsoft.com/office/officeart/2005/8/layout/hList6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AFFD7121-49E0-4B58-8E69-F6391D4ED9DF}">
      <dgm:prSet phldrT="[Texte]" custT="1"/>
      <dgm:spPr/>
      <dgm:t>
        <a:bodyPr/>
        <a:lstStyle/>
        <a:p>
          <a:endParaRPr lang="fr-FR" sz="1400" b="1" i="1" dirty="0" smtClean="0">
            <a:solidFill>
              <a:schemeClr val="bg1"/>
            </a:solidFill>
            <a:latin typeface="Calibri" panose="020F0502020204030204" pitchFamily="34" charset="0"/>
          </a:endParaRPr>
        </a:p>
        <a:p>
          <a:r>
            <a:rPr lang="fr-FR" sz="1600" b="1" i="1" dirty="0" smtClean="0">
              <a:solidFill>
                <a:schemeClr val="bg1"/>
              </a:solidFill>
              <a:latin typeface="Calibri" panose="020F0502020204030204" pitchFamily="34" charset="0"/>
            </a:rPr>
            <a:t>Evaluation Maths / Français en 2</a:t>
          </a:r>
          <a:r>
            <a:rPr lang="fr-FR" sz="1600" b="1" i="1" baseline="30000" dirty="0" smtClean="0">
              <a:solidFill>
                <a:schemeClr val="bg1"/>
              </a:solidFill>
              <a:latin typeface="Calibri" panose="020F0502020204030204" pitchFamily="34" charset="0"/>
            </a:rPr>
            <a:t>nd</a:t>
          </a:r>
          <a:r>
            <a:rPr lang="fr-FR" sz="1600" b="1" i="1" dirty="0" smtClean="0">
              <a:solidFill>
                <a:schemeClr val="bg1"/>
              </a:solidFill>
              <a:latin typeface="Calibri" panose="020F0502020204030204" pitchFamily="34" charset="0"/>
            </a:rPr>
            <a:t> professionnelle</a:t>
          </a:r>
        </a:p>
        <a:p>
          <a:endParaRPr lang="fr-FR" sz="1600" b="1" i="1" dirty="0" smtClean="0">
            <a:solidFill>
              <a:schemeClr val="bg1"/>
            </a:solidFill>
            <a:latin typeface="Calibri" panose="020F0502020204030204" pitchFamily="34" charset="0"/>
          </a:endParaRPr>
        </a:p>
        <a:p>
          <a:r>
            <a:rPr lang="fr-FR" sz="1600" b="1" i="1" dirty="0" smtClean="0">
              <a:solidFill>
                <a:schemeClr val="bg1"/>
              </a:solidFill>
              <a:latin typeface="Calibri" panose="020F0502020204030204" pitchFamily="34" charset="0"/>
            </a:rPr>
            <a:t>Construction d’un chef d’</a:t>
          </a:r>
          <a:r>
            <a:rPr lang="fr-FR" sz="1600" b="1" i="1" dirty="0" err="1" smtClean="0">
              <a:solidFill>
                <a:schemeClr val="bg1"/>
              </a:solidFill>
              <a:latin typeface="Calibri" panose="020F0502020204030204" pitchFamily="34" charset="0"/>
            </a:rPr>
            <a:t>oeuvre</a:t>
          </a:r>
          <a:endParaRPr lang="fr-FR" sz="1600" b="0" dirty="0" smtClean="0">
            <a:solidFill>
              <a:schemeClr val="bg1"/>
            </a:solidFill>
            <a:latin typeface="Calibri" panose="020F0502020204030204" pitchFamily="34" charset="0"/>
          </a:endParaRPr>
        </a:p>
        <a:p>
          <a:endParaRPr lang="fr-FR" sz="1100" dirty="0"/>
        </a:p>
      </dgm:t>
    </dgm:pt>
    <dgm:pt modelId="{5030ABEA-AEA6-4594-A754-D5B1B28E6AC1}" type="parTrans" cxnId="{6EA665C8-36B4-46FA-A444-90F4015BA640}">
      <dgm:prSet/>
      <dgm:spPr/>
      <dgm:t>
        <a:bodyPr/>
        <a:lstStyle/>
        <a:p>
          <a:endParaRPr lang="fr-FR"/>
        </a:p>
      </dgm:t>
    </dgm:pt>
    <dgm:pt modelId="{321F979C-CB93-4AA4-86BF-A1A00EE145D9}" type="sibTrans" cxnId="{6EA665C8-36B4-46FA-A444-90F4015BA640}">
      <dgm:prSet/>
      <dgm:spPr/>
      <dgm:t>
        <a:bodyPr/>
        <a:lstStyle/>
        <a:p>
          <a:endParaRPr lang="fr-FR"/>
        </a:p>
      </dgm:t>
    </dgm:pt>
    <dgm:pt modelId="{917A99D2-6D5F-4912-96D4-8F7A0C003AB6}">
      <dgm:prSet phldrT="[Texte]" custT="1"/>
      <dgm:spPr/>
      <dgm:t>
        <a:bodyPr/>
        <a:lstStyle/>
        <a:p>
          <a:endParaRPr lang="fr-FR" altLang="fr-FR" sz="1600" b="0" dirty="0" smtClean="0">
            <a:solidFill>
              <a:schemeClr val="bg1"/>
            </a:solidFill>
            <a:latin typeface="Calibri" panose="020F0502020204030204" pitchFamily="34" charset="0"/>
          </a:endParaRPr>
        </a:p>
        <a:p>
          <a:r>
            <a:rPr lang="fr-FR" altLang="fr-FR" sz="1600" b="0" dirty="0" smtClean="0">
              <a:solidFill>
                <a:schemeClr val="bg1"/>
              </a:solidFill>
              <a:latin typeface="Calibri" panose="020F0502020204030204" pitchFamily="34" charset="0"/>
            </a:rPr>
            <a:t>En terminale professionnelle selon son projet, l’élève pourra choisir un module d’insertion professionnelle et d’entrepreneuriat ou un module de poursuite d’études</a:t>
          </a:r>
        </a:p>
        <a:p>
          <a:r>
            <a:rPr lang="fr-FR" altLang="fr-FR" sz="14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</a:p>
        <a:p>
          <a:endParaRPr lang="fr-FR" sz="1100" dirty="0"/>
        </a:p>
      </dgm:t>
    </dgm:pt>
    <dgm:pt modelId="{574FA5E7-8806-4897-BC60-56823450E716}" type="parTrans" cxnId="{3E7245D6-17FB-4A59-BF25-2310EA6B133E}">
      <dgm:prSet/>
      <dgm:spPr/>
      <dgm:t>
        <a:bodyPr/>
        <a:lstStyle/>
        <a:p>
          <a:endParaRPr lang="fr-FR"/>
        </a:p>
      </dgm:t>
    </dgm:pt>
    <dgm:pt modelId="{FF936238-FD53-4884-9FC0-CA2BB7D9873A}" type="sibTrans" cxnId="{3E7245D6-17FB-4A59-BF25-2310EA6B133E}">
      <dgm:prSet/>
      <dgm:spPr/>
      <dgm:t>
        <a:bodyPr/>
        <a:lstStyle/>
        <a:p>
          <a:endParaRPr lang="fr-FR"/>
        </a:p>
      </dgm:t>
    </dgm:pt>
    <dgm:pt modelId="{DEF21D45-9341-4451-A76C-AB6E0F595A2F}">
      <dgm:prSet phldrT="[Texte]" custT="1"/>
      <dgm:spPr/>
      <dgm:t>
        <a:bodyPr/>
        <a:lstStyle/>
        <a:p>
          <a:endParaRPr lang="fr-FR" altLang="fr-FR" sz="1600" b="0" dirty="0" smtClean="0">
            <a:solidFill>
              <a:schemeClr val="bg1"/>
            </a:solidFill>
            <a:latin typeface="Calibri" panose="020F0502020204030204" pitchFamily="34" charset="0"/>
          </a:endParaRPr>
        </a:p>
        <a:p>
          <a:r>
            <a:rPr lang="fr-FR" altLang="fr-FR" sz="1800" b="0" dirty="0" smtClean="0">
              <a:solidFill>
                <a:schemeClr val="bg1"/>
              </a:solidFill>
              <a:latin typeface="Calibri" panose="020F0502020204030204" pitchFamily="34" charset="0"/>
            </a:rPr>
            <a:t>Une seconde professionnelle commune à une famille de métiers. Elle regroupe des compétences professionnelles communes à plusieurs spécialités (2 à 6) de bac. Le choix de la spécialité se fait à l’issue de l’année de seconde</a:t>
          </a:r>
          <a:endParaRPr lang="fr-FR" sz="1800" b="0" dirty="0">
            <a:solidFill>
              <a:schemeClr val="bg1"/>
            </a:solidFill>
          </a:endParaRPr>
        </a:p>
      </dgm:t>
    </dgm:pt>
    <dgm:pt modelId="{317BB394-5353-488D-B1E2-1BFDF50C4902}" type="sibTrans" cxnId="{7C31B9C0-2B7B-4B5D-AB84-AE333E70A55B}">
      <dgm:prSet/>
      <dgm:spPr/>
      <dgm:t>
        <a:bodyPr/>
        <a:lstStyle/>
        <a:p>
          <a:endParaRPr lang="fr-FR"/>
        </a:p>
      </dgm:t>
    </dgm:pt>
    <dgm:pt modelId="{A83C0B2E-AE47-47AF-AE82-F059EDA99D16}" type="parTrans" cxnId="{7C31B9C0-2B7B-4B5D-AB84-AE333E70A55B}">
      <dgm:prSet/>
      <dgm:spPr/>
      <dgm:t>
        <a:bodyPr/>
        <a:lstStyle/>
        <a:p>
          <a:endParaRPr lang="fr-FR"/>
        </a:p>
      </dgm:t>
    </dgm:pt>
    <dgm:pt modelId="{AB07A372-5C01-4596-B8A7-C00BE01FBC1C}" type="pres">
      <dgm:prSet presAssocID="{1C3A5D7A-89FC-413A-9F31-EC43D13B437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C8B73B8-687D-41AC-92E3-E9F1F4AEF488}" type="pres">
      <dgm:prSet presAssocID="{DEF21D45-9341-4451-A76C-AB6E0F595A2F}" presName="node" presStyleLbl="node1" presStyleIdx="0" presStyleCnt="3" custLinFactNeighborX="-33829" custLinFactNeighborY="50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C5FF66-DB2D-4671-9519-995FAD317CFE}" type="pres">
      <dgm:prSet presAssocID="{317BB394-5353-488D-B1E2-1BFDF50C4902}" presName="sibTrans" presStyleCnt="0"/>
      <dgm:spPr/>
    </dgm:pt>
    <dgm:pt modelId="{DDDF0903-1D35-4134-BA3C-B4D85929486D}" type="pres">
      <dgm:prSet presAssocID="{AFFD7121-49E0-4B58-8E69-F6391D4ED9D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ACBEA3-D926-44B3-ACE7-F4C07C6F90D3}" type="pres">
      <dgm:prSet presAssocID="{321F979C-CB93-4AA4-86BF-A1A00EE145D9}" presName="sibTrans" presStyleCnt="0"/>
      <dgm:spPr/>
    </dgm:pt>
    <dgm:pt modelId="{D55C6954-5FD2-4D6C-BCCE-C0A46C100D36}" type="pres">
      <dgm:prSet presAssocID="{917A99D2-6D5F-4912-96D4-8F7A0C003AB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1A54C56-2723-4B1F-A4F4-8EEAE13BE4B1}" type="presOf" srcId="{AFFD7121-49E0-4B58-8E69-F6391D4ED9DF}" destId="{DDDF0903-1D35-4134-BA3C-B4D85929486D}" srcOrd="0" destOrd="0" presId="urn:microsoft.com/office/officeart/2005/8/layout/hList6"/>
    <dgm:cxn modelId="{412EE400-1E4B-4682-9719-9DBBBC3C8DF2}" type="presOf" srcId="{DEF21D45-9341-4451-A76C-AB6E0F595A2F}" destId="{8C8B73B8-687D-41AC-92E3-E9F1F4AEF488}" srcOrd="0" destOrd="0" presId="urn:microsoft.com/office/officeart/2005/8/layout/hList6"/>
    <dgm:cxn modelId="{16B6EAF5-3143-4B97-919F-64A81F9FBD43}" type="presOf" srcId="{1C3A5D7A-89FC-413A-9F31-EC43D13B4370}" destId="{AB07A372-5C01-4596-B8A7-C00BE01FBC1C}" srcOrd="0" destOrd="0" presId="urn:microsoft.com/office/officeart/2005/8/layout/hList6"/>
    <dgm:cxn modelId="{6EA665C8-36B4-46FA-A444-90F4015BA640}" srcId="{1C3A5D7A-89FC-413A-9F31-EC43D13B4370}" destId="{AFFD7121-49E0-4B58-8E69-F6391D4ED9DF}" srcOrd="1" destOrd="0" parTransId="{5030ABEA-AEA6-4594-A754-D5B1B28E6AC1}" sibTransId="{321F979C-CB93-4AA4-86BF-A1A00EE145D9}"/>
    <dgm:cxn modelId="{7C31B9C0-2B7B-4B5D-AB84-AE333E70A55B}" srcId="{1C3A5D7A-89FC-413A-9F31-EC43D13B4370}" destId="{DEF21D45-9341-4451-A76C-AB6E0F595A2F}" srcOrd="0" destOrd="0" parTransId="{A83C0B2E-AE47-47AF-AE82-F059EDA99D16}" sibTransId="{317BB394-5353-488D-B1E2-1BFDF50C4902}"/>
    <dgm:cxn modelId="{3E7245D6-17FB-4A59-BF25-2310EA6B133E}" srcId="{1C3A5D7A-89FC-413A-9F31-EC43D13B4370}" destId="{917A99D2-6D5F-4912-96D4-8F7A0C003AB6}" srcOrd="2" destOrd="0" parTransId="{574FA5E7-8806-4897-BC60-56823450E716}" sibTransId="{FF936238-FD53-4884-9FC0-CA2BB7D9873A}"/>
    <dgm:cxn modelId="{04BE8768-2463-4026-8FCA-BE00272BED4B}" type="presOf" srcId="{917A99D2-6D5F-4912-96D4-8F7A0C003AB6}" destId="{D55C6954-5FD2-4D6C-BCCE-C0A46C100D36}" srcOrd="0" destOrd="0" presId="urn:microsoft.com/office/officeart/2005/8/layout/hList6"/>
    <dgm:cxn modelId="{1C58AADB-771C-4B74-906E-B71940A81A63}" type="presParOf" srcId="{AB07A372-5C01-4596-B8A7-C00BE01FBC1C}" destId="{8C8B73B8-687D-41AC-92E3-E9F1F4AEF488}" srcOrd="0" destOrd="0" presId="urn:microsoft.com/office/officeart/2005/8/layout/hList6"/>
    <dgm:cxn modelId="{335CA217-448E-4ADA-90A5-22237CAD0A2B}" type="presParOf" srcId="{AB07A372-5C01-4596-B8A7-C00BE01FBC1C}" destId="{8EC5FF66-DB2D-4671-9519-995FAD317CFE}" srcOrd="1" destOrd="0" presId="urn:microsoft.com/office/officeart/2005/8/layout/hList6"/>
    <dgm:cxn modelId="{975BA609-F6AC-4294-8E5E-3CE81B0EA02D}" type="presParOf" srcId="{AB07A372-5C01-4596-B8A7-C00BE01FBC1C}" destId="{DDDF0903-1D35-4134-BA3C-B4D85929486D}" srcOrd="2" destOrd="0" presId="urn:microsoft.com/office/officeart/2005/8/layout/hList6"/>
    <dgm:cxn modelId="{DDC7AD28-F62C-4C56-86E3-72E30263C3B1}" type="presParOf" srcId="{AB07A372-5C01-4596-B8A7-C00BE01FBC1C}" destId="{98ACBEA3-D926-44B3-ACE7-F4C07C6F90D3}" srcOrd="3" destOrd="0" presId="urn:microsoft.com/office/officeart/2005/8/layout/hList6"/>
    <dgm:cxn modelId="{8BB30B5A-BBEB-4585-A653-EE67064EE302}" type="presParOf" srcId="{AB07A372-5C01-4596-B8A7-C00BE01FBC1C}" destId="{D55C6954-5FD2-4D6C-BCCE-C0A46C100D3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7B41F3-6305-47D2-877D-A6A90F39D24C}" type="doc">
      <dgm:prSet loTypeId="urn:microsoft.com/office/officeart/2005/8/layout/funnel1" loCatId="process" qsTypeId="urn:microsoft.com/office/officeart/2005/8/quickstyle/3d1" qsCatId="3D" csTypeId="urn:microsoft.com/office/officeart/2005/8/colors/colorful1#3" csCatId="colorful" phldr="1"/>
      <dgm:spPr/>
      <dgm:t>
        <a:bodyPr/>
        <a:lstStyle/>
        <a:p>
          <a:endParaRPr lang="fr-FR"/>
        </a:p>
      </dgm:t>
    </dgm:pt>
    <dgm:pt modelId="{7165BBBC-D6E8-4BB3-91FA-C058EC94D071}">
      <dgm:prSet phldrT="[Texte]" custT="1"/>
      <dgm:spPr/>
      <dgm:t>
        <a:bodyPr/>
        <a:lstStyle/>
        <a:p>
          <a:r>
            <a:rPr lang="fr-FR" sz="1200" dirty="0" smtClean="0"/>
            <a:t>L’accompagnement personnalisé</a:t>
          </a:r>
          <a:endParaRPr lang="fr-FR" sz="1200" dirty="0"/>
        </a:p>
      </dgm:t>
    </dgm:pt>
    <dgm:pt modelId="{3035F767-D434-4422-8F7A-A98451B7634B}" type="parTrans" cxnId="{E2548350-000E-4343-9948-D701016BE0B8}">
      <dgm:prSet/>
      <dgm:spPr/>
      <dgm:t>
        <a:bodyPr/>
        <a:lstStyle/>
        <a:p>
          <a:endParaRPr lang="fr-FR"/>
        </a:p>
      </dgm:t>
    </dgm:pt>
    <dgm:pt modelId="{44F7C5B2-4FAB-4FBA-86E6-E8FC4E118D94}" type="sibTrans" cxnId="{E2548350-000E-4343-9948-D701016BE0B8}">
      <dgm:prSet/>
      <dgm:spPr/>
      <dgm:t>
        <a:bodyPr/>
        <a:lstStyle/>
        <a:p>
          <a:endParaRPr lang="fr-FR"/>
        </a:p>
      </dgm:t>
    </dgm:pt>
    <dgm:pt modelId="{4BBC8CD2-C25E-4815-A8B0-D30E219A19F7}">
      <dgm:prSet phldrT="[Texte]" custT="1"/>
      <dgm:spPr/>
      <dgm:t>
        <a:bodyPr/>
        <a:lstStyle/>
        <a:p>
          <a:r>
            <a:rPr lang="fr-FR" sz="1400" dirty="0"/>
            <a:t>Des enseignements communs</a:t>
          </a:r>
        </a:p>
      </dgm:t>
    </dgm:pt>
    <dgm:pt modelId="{109EB5D8-3FD6-4387-92A4-FEB952FF1F39}" type="parTrans" cxnId="{D717752F-D440-4B8F-8D4E-9DB5A514D1B2}">
      <dgm:prSet/>
      <dgm:spPr/>
      <dgm:t>
        <a:bodyPr/>
        <a:lstStyle/>
        <a:p>
          <a:endParaRPr lang="fr-FR"/>
        </a:p>
      </dgm:t>
    </dgm:pt>
    <dgm:pt modelId="{13D59AAA-C7DD-4BBB-ABEB-4284D7562F9A}" type="sibTrans" cxnId="{D717752F-D440-4B8F-8D4E-9DB5A514D1B2}">
      <dgm:prSet/>
      <dgm:spPr/>
      <dgm:t>
        <a:bodyPr/>
        <a:lstStyle/>
        <a:p>
          <a:endParaRPr lang="fr-FR"/>
        </a:p>
      </dgm:t>
    </dgm:pt>
    <dgm:pt modelId="{FE9811FF-47BF-406D-8DE8-F4300DDB5809}">
      <dgm:prSet phldrT="[Texte]"/>
      <dgm:spPr/>
      <dgm:t>
        <a:bodyPr/>
        <a:lstStyle/>
        <a:p>
          <a:r>
            <a:rPr lang="fr-FR" dirty="0"/>
            <a:t>Des enseignements optionnels</a:t>
          </a:r>
        </a:p>
      </dgm:t>
    </dgm:pt>
    <dgm:pt modelId="{CFD644EB-D44E-471D-9E4E-950E2ED6C897}" type="parTrans" cxnId="{DCB4812E-4F3E-4B0D-BCE4-A14C45ADF508}">
      <dgm:prSet/>
      <dgm:spPr/>
      <dgm:t>
        <a:bodyPr/>
        <a:lstStyle/>
        <a:p>
          <a:endParaRPr lang="fr-FR"/>
        </a:p>
      </dgm:t>
    </dgm:pt>
    <dgm:pt modelId="{17974B93-FE84-4705-9EDE-A29FF94CD311}" type="sibTrans" cxnId="{DCB4812E-4F3E-4B0D-BCE4-A14C45ADF508}">
      <dgm:prSet/>
      <dgm:spPr/>
      <dgm:t>
        <a:bodyPr/>
        <a:lstStyle/>
        <a:p>
          <a:endParaRPr lang="fr-FR"/>
        </a:p>
      </dgm:t>
    </dgm:pt>
    <dgm:pt modelId="{CD2614F4-10DD-4A80-A72F-7B6971EB9B15}">
      <dgm:prSet phldrT="[Texte]"/>
      <dgm:spPr/>
      <dgm:t>
        <a:bodyPr/>
        <a:lstStyle/>
        <a:p>
          <a:r>
            <a:rPr lang="fr-FR" dirty="0" smtClean="0"/>
            <a:t>2</a:t>
          </a:r>
          <a:r>
            <a:rPr lang="fr-FR" baseline="30000" dirty="0" smtClean="0"/>
            <a:t>nde</a:t>
          </a:r>
          <a:r>
            <a:rPr lang="fr-FR" dirty="0" smtClean="0"/>
            <a:t> GT</a:t>
          </a:r>
          <a:endParaRPr lang="fr-FR" dirty="0"/>
        </a:p>
      </dgm:t>
    </dgm:pt>
    <dgm:pt modelId="{1497BEC0-0FD7-4E66-BFBC-1F2799D4490B}" type="parTrans" cxnId="{15C91197-0614-4D38-853B-33381633571D}">
      <dgm:prSet/>
      <dgm:spPr/>
      <dgm:t>
        <a:bodyPr/>
        <a:lstStyle/>
        <a:p>
          <a:endParaRPr lang="fr-FR"/>
        </a:p>
      </dgm:t>
    </dgm:pt>
    <dgm:pt modelId="{AAD43AA3-06AD-4413-ADF8-D6B7D19F41C3}" type="sibTrans" cxnId="{15C91197-0614-4D38-853B-33381633571D}">
      <dgm:prSet/>
      <dgm:spPr/>
      <dgm:t>
        <a:bodyPr/>
        <a:lstStyle/>
        <a:p>
          <a:endParaRPr lang="fr-FR"/>
        </a:p>
      </dgm:t>
    </dgm:pt>
    <dgm:pt modelId="{65349AC0-B771-4B18-9CA6-D0F0D82F9C71}" type="pres">
      <dgm:prSet presAssocID="{107B41F3-6305-47D2-877D-A6A90F39D24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AE5BDD6-B885-4EE6-84A5-1ACF36E19DD2}" type="pres">
      <dgm:prSet presAssocID="{107B41F3-6305-47D2-877D-A6A90F39D24C}" presName="ellipse" presStyleLbl="trBgShp" presStyleIdx="0" presStyleCnt="1" custLinFactNeighborX="1693" custLinFactNeighborY="-1219"/>
      <dgm:spPr/>
    </dgm:pt>
    <dgm:pt modelId="{0781A0BF-002B-4C6C-9474-F6FAD5DD1D0B}" type="pres">
      <dgm:prSet presAssocID="{107B41F3-6305-47D2-877D-A6A90F39D24C}" presName="arrow1" presStyleLbl="fgShp" presStyleIdx="0" presStyleCnt="1" custLinFactNeighborX="-1600" custLinFactNeighborY="17985"/>
      <dgm:spPr/>
    </dgm:pt>
    <dgm:pt modelId="{5873FE8F-79A5-4669-B837-556692E74EBB}" type="pres">
      <dgm:prSet presAssocID="{107B41F3-6305-47D2-877D-A6A90F39D24C}" presName="rectangle" presStyleLbl="revTx" presStyleIdx="0" presStyleCnt="1" custLinFactNeighborX="-443" custLinFactNeighborY="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52A1CE-B0D8-4356-87A9-F76A14646F1D}" type="pres">
      <dgm:prSet presAssocID="{4BBC8CD2-C25E-4815-A8B0-D30E219A19F7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12AF1A0-26BA-454E-B0EE-62A8BDA5E75A}" type="pres">
      <dgm:prSet presAssocID="{FE9811FF-47BF-406D-8DE8-F4300DDB5809}" presName="item2" presStyleLbl="node1" presStyleIdx="1" presStyleCnt="3" custScaleX="117226" custLinFactNeighborX="-12584" custLinFactNeighborY="-2020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1B3C7A-3898-45E8-8B64-366D6122D593}" type="pres">
      <dgm:prSet presAssocID="{CD2614F4-10DD-4A80-A72F-7B6971EB9B15}" presName="item3" presStyleLbl="node1" presStyleIdx="2" presStyleCnt="3" custScaleX="124924" custLinFactNeighborX="25761" custLinFactNeighborY="397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8447843-77AA-4AD2-A8F5-049006F79B97}" type="pres">
      <dgm:prSet presAssocID="{107B41F3-6305-47D2-877D-A6A90F39D24C}" presName="funnel" presStyleLbl="trAlignAcc1" presStyleIdx="0" presStyleCnt="1" custScaleX="119727" custLinFactNeighborX="1093" custLinFactNeighborY="879"/>
      <dgm:spPr/>
    </dgm:pt>
  </dgm:ptLst>
  <dgm:cxnLst>
    <dgm:cxn modelId="{0AFF1B55-A352-4873-BC71-D6428705CC4A}" type="presOf" srcId="{CD2614F4-10DD-4A80-A72F-7B6971EB9B15}" destId="{5873FE8F-79A5-4669-B837-556692E74EBB}" srcOrd="0" destOrd="0" presId="urn:microsoft.com/office/officeart/2005/8/layout/funnel1"/>
    <dgm:cxn modelId="{15C91197-0614-4D38-853B-33381633571D}" srcId="{107B41F3-6305-47D2-877D-A6A90F39D24C}" destId="{CD2614F4-10DD-4A80-A72F-7B6971EB9B15}" srcOrd="3" destOrd="0" parTransId="{1497BEC0-0FD7-4E66-BFBC-1F2799D4490B}" sibTransId="{AAD43AA3-06AD-4413-ADF8-D6B7D19F41C3}"/>
    <dgm:cxn modelId="{29D7689C-ACB1-4A63-B5FA-60BB3AC370B8}" type="presOf" srcId="{4BBC8CD2-C25E-4815-A8B0-D30E219A19F7}" destId="{912AF1A0-26BA-454E-B0EE-62A8BDA5E75A}" srcOrd="0" destOrd="0" presId="urn:microsoft.com/office/officeart/2005/8/layout/funnel1"/>
    <dgm:cxn modelId="{E9B44061-1556-4E72-8023-B41A06012279}" type="presOf" srcId="{FE9811FF-47BF-406D-8DE8-F4300DDB5809}" destId="{6752A1CE-B0D8-4356-87A9-F76A14646F1D}" srcOrd="0" destOrd="0" presId="urn:microsoft.com/office/officeart/2005/8/layout/funnel1"/>
    <dgm:cxn modelId="{DCB4812E-4F3E-4B0D-BCE4-A14C45ADF508}" srcId="{107B41F3-6305-47D2-877D-A6A90F39D24C}" destId="{FE9811FF-47BF-406D-8DE8-F4300DDB5809}" srcOrd="2" destOrd="0" parTransId="{CFD644EB-D44E-471D-9E4E-950E2ED6C897}" sibTransId="{17974B93-FE84-4705-9EDE-A29FF94CD311}"/>
    <dgm:cxn modelId="{BA746396-462D-45E3-98EC-572DAFD330BD}" type="presOf" srcId="{107B41F3-6305-47D2-877D-A6A90F39D24C}" destId="{65349AC0-B771-4B18-9CA6-D0F0D82F9C71}" srcOrd="0" destOrd="0" presId="urn:microsoft.com/office/officeart/2005/8/layout/funnel1"/>
    <dgm:cxn modelId="{E2548350-000E-4343-9948-D701016BE0B8}" srcId="{107B41F3-6305-47D2-877D-A6A90F39D24C}" destId="{7165BBBC-D6E8-4BB3-91FA-C058EC94D071}" srcOrd="0" destOrd="0" parTransId="{3035F767-D434-4422-8F7A-A98451B7634B}" sibTransId="{44F7C5B2-4FAB-4FBA-86E6-E8FC4E118D94}"/>
    <dgm:cxn modelId="{D717752F-D440-4B8F-8D4E-9DB5A514D1B2}" srcId="{107B41F3-6305-47D2-877D-A6A90F39D24C}" destId="{4BBC8CD2-C25E-4815-A8B0-D30E219A19F7}" srcOrd="1" destOrd="0" parTransId="{109EB5D8-3FD6-4387-92A4-FEB952FF1F39}" sibTransId="{13D59AAA-C7DD-4BBB-ABEB-4284D7562F9A}"/>
    <dgm:cxn modelId="{6FA3B314-6572-4949-9155-EFF74494A8F1}" type="presOf" srcId="{7165BBBC-D6E8-4BB3-91FA-C058EC94D071}" destId="{C11B3C7A-3898-45E8-8B64-366D6122D593}" srcOrd="0" destOrd="0" presId="urn:microsoft.com/office/officeart/2005/8/layout/funnel1"/>
    <dgm:cxn modelId="{846E9A1F-2180-4E83-B875-F2F225AA7714}" type="presParOf" srcId="{65349AC0-B771-4B18-9CA6-D0F0D82F9C71}" destId="{3AE5BDD6-B885-4EE6-84A5-1ACF36E19DD2}" srcOrd="0" destOrd="0" presId="urn:microsoft.com/office/officeart/2005/8/layout/funnel1"/>
    <dgm:cxn modelId="{59428429-C8CD-4FC4-9D3C-99CD255555E4}" type="presParOf" srcId="{65349AC0-B771-4B18-9CA6-D0F0D82F9C71}" destId="{0781A0BF-002B-4C6C-9474-F6FAD5DD1D0B}" srcOrd="1" destOrd="0" presId="urn:microsoft.com/office/officeart/2005/8/layout/funnel1"/>
    <dgm:cxn modelId="{EF82B657-EC24-441A-A393-792CEC773F1B}" type="presParOf" srcId="{65349AC0-B771-4B18-9CA6-D0F0D82F9C71}" destId="{5873FE8F-79A5-4669-B837-556692E74EBB}" srcOrd="2" destOrd="0" presId="urn:microsoft.com/office/officeart/2005/8/layout/funnel1"/>
    <dgm:cxn modelId="{77C7005E-D395-4600-A18C-6269E156BB95}" type="presParOf" srcId="{65349AC0-B771-4B18-9CA6-D0F0D82F9C71}" destId="{6752A1CE-B0D8-4356-87A9-F76A14646F1D}" srcOrd="3" destOrd="0" presId="urn:microsoft.com/office/officeart/2005/8/layout/funnel1"/>
    <dgm:cxn modelId="{8BF60328-E46A-435B-9535-332092F215A9}" type="presParOf" srcId="{65349AC0-B771-4B18-9CA6-D0F0D82F9C71}" destId="{912AF1A0-26BA-454E-B0EE-62A8BDA5E75A}" srcOrd="4" destOrd="0" presId="urn:microsoft.com/office/officeart/2005/8/layout/funnel1"/>
    <dgm:cxn modelId="{3BE76E44-D5DC-45E0-9577-5A818DBE65F5}" type="presParOf" srcId="{65349AC0-B771-4B18-9CA6-D0F0D82F9C71}" destId="{C11B3C7A-3898-45E8-8B64-366D6122D593}" srcOrd="5" destOrd="0" presId="urn:microsoft.com/office/officeart/2005/8/layout/funnel1"/>
    <dgm:cxn modelId="{2AFDBAAB-8567-400F-AF62-75436455BEEA}" type="presParOf" srcId="{65349AC0-B771-4B18-9CA6-D0F0D82F9C71}" destId="{D8447843-77AA-4AD2-A8F5-049006F79B9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370A8C-8F5E-42E0-A5D2-27C15042721C}" type="doc">
      <dgm:prSet loTypeId="urn:microsoft.com/office/officeart/2005/8/layout/list1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B02521F3-DC09-4492-BC91-C1441D771C35}">
      <dgm:prSet phldrT="[Texte]"/>
      <dgm:spPr/>
      <dgm:t>
        <a:bodyPr/>
        <a:lstStyle/>
        <a:p>
          <a:r>
            <a:rPr lang="fr-FR" dirty="0" smtClean="0"/>
            <a:t>Langues vivantes C (3h)</a:t>
          </a:r>
          <a:endParaRPr lang="fr-FR" dirty="0"/>
        </a:p>
      </dgm:t>
    </dgm:pt>
    <dgm:pt modelId="{BF667D4F-DA28-40A6-A595-265473D842D7}" type="parTrans" cxnId="{16396128-5184-4754-B9CD-D10204BAD77E}">
      <dgm:prSet/>
      <dgm:spPr/>
      <dgm:t>
        <a:bodyPr/>
        <a:lstStyle/>
        <a:p>
          <a:endParaRPr lang="fr-FR"/>
        </a:p>
      </dgm:t>
    </dgm:pt>
    <dgm:pt modelId="{BC4E054B-ABE6-4BD9-BFC4-DDEA6686D4FD}" type="sibTrans" cxnId="{16396128-5184-4754-B9CD-D10204BAD77E}">
      <dgm:prSet/>
      <dgm:spPr/>
      <dgm:t>
        <a:bodyPr/>
        <a:lstStyle/>
        <a:p>
          <a:endParaRPr lang="fr-FR"/>
        </a:p>
      </dgm:t>
    </dgm:pt>
    <dgm:pt modelId="{99067F34-1216-4EE4-A818-3FB758E9D154}">
      <dgm:prSet phldrT="[Texte]"/>
      <dgm:spPr/>
      <dgm:t>
        <a:bodyPr/>
        <a:lstStyle/>
        <a:p>
          <a:r>
            <a:rPr lang="fr-FR" dirty="0" smtClean="0"/>
            <a:t>Arts ( arts plastiques ou cinéma-audiovisuel ou danse ou histoire des arts ou musique ou théâtre) (3h)</a:t>
          </a:r>
          <a:endParaRPr lang="fr-FR" dirty="0"/>
        </a:p>
      </dgm:t>
    </dgm:pt>
    <dgm:pt modelId="{E09748A9-9ABF-48FD-ABBB-7445AA7180C4}" type="parTrans" cxnId="{018661DE-49AE-46EC-85AD-3BB677A5AC6D}">
      <dgm:prSet/>
      <dgm:spPr/>
      <dgm:t>
        <a:bodyPr/>
        <a:lstStyle/>
        <a:p>
          <a:endParaRPr lang="fr-FR"/>
        </a:p>
      </dgm:t>
    </dgm:pt>
    <dgm:pt modelId="{91565620-F531-452D-98CD-BF7C6369E3C5}" type="sibTrans" cxnId="{018661DE-49AE-46EC-85AD-3BB677A5AC6D}">
      <dgm:prSet/>
      <dgm:spPr/>
      <dgm:t>
        <a:bodyPr/>
        <a:lstStyle/>
        <a:p>
          <a:endParaRPr lang="fr-FR"/>
        </a:p>
      </dgm:t>
    </dgm:pt>
    <dgm:pt modelId="{1F0D7324-3A2F-4AB1-9A01-894B7E50034D}">
      <dgm:prSet phldrT="[Texte]"/>
      <dgm:spPr/>
      <dgm:t>
        <a:bodyPr/>
        <a:lstStyle/>
        <a:p>
          <a:r>
            <a:rPr lang="fr-FR" dirty="0" smtClean="0"/>
            <a:t>EPS (3h)</a:t>
          </a:r>
          <a:endParaRPr lang="fr-FR" dirty="0"/>
        </a:p>
      </dgm:t>
    </dgm:pt>
    <dgm:pt modelId="{08966C27-779C-4094-A2A2-7BFB82E090E2}" type="parTrans" cxnId="{C16EB5DB-EDB6-4639-B453-70B869F82012}">
      <dgm:prSet/>
      <dgm:spPr/>
      <dgm:t>
        <a:bodyPr/>
        <a:lstStyle/>
        <a:p>
          <a:endParaRPr lang="fr-FR"/>
        </a:p>
      </dgm:t>
    </dgm:pt>
    <dgm:pt modelId="{FF6C9AE9-9FDA-4A1D-A7E9-F999823CE250}" type="sibTrans" cxnId="{C16EB5DB-EDB6-4639-B453-70B869F82012}">
      <dgm:prSet/>
      <dgm:spPr/>
      <dgm:t>
        <a:bodyPr/>
        <a:lstStyle/>
        <a:p>
          <a:endParaRPr lang="fr-FR"/>
        </a:p>
      </dgm:t>
    </dgm:pt>
    <dgm:pt modelId="{6C44D568-3BCC-4297-ABB9-93C3BD1750D4}">
      <dgm:prSet phldrT="[Texte]"/>
      <dgm:spPr/>
      <dgm:t>
        <a:bodyPr/>
        <a:lstStyle/>
        <a:p>
          <a:r>
            <a:rPr lang="fr-FR" dirty="0"/>
            <a:t>Langues et cultures de </a:t>
          </a:r>
          <a:r>
            <a:rPr lang="fr-FR" dirty="0" smtClean="0"/>
            <a:t>l’antiquité (Latin ou Grec) (3h) </a:t>
          </a:r>
          <a:endParaRPr lang="fr-FR" dirty="0"/>
        </a:p>
      </dgm:t>
    </dgm:pt>
    <dgm:pt modelId="{6741ABB0-DC6A-4915-A9EB-E4DB40308D0E}" type="parTrans" cxnId="{C6AAC21E-06A1-4E6B-9B3A-CBCAB37F6DEF}">
      <dgm:prSet/>
      <dgm:spPr/>
      <dgm:t>
        <a:bodyPr/>
        <a:lstStyle/>
        <a:p>
          <a:endParaRPr lang="fr-FR"/>
        </a:p>
      </dgm:t>
    </dgm:pt>
    <dgm:pt modelId="{DFB14D28-CC90-429E-A15D-58CA4D90CA7F}" type="sibTrans" cxnId="{C6AAC21E-06A1-4E6B-9B3A-CBCAB37F6DEF}">
      <dgm:prSet/>
      <dgm:spPr/>
      <dgm:t>
        <a:bodyPr/>
        <a:lstStyle/>
        <a:p>
          <a:endParaRPr lang="fr-FR"/>
        </a:p>
      </dgm:t>
    </dgm:pt>
    <dgm:pt modelId="{8EAB0C98-5078-4F98-B164-6D6793FA076D}">
      <dgm:prSet phldrT="[Texte]"/>
      <dgm:spPr/>
      <dgm:t>
        <a:bodyPr/>
        <a:lstStyle/>
        <a:p>
          <a:r>
            <a:rPr lang="fr-FR" dirty="0" smtClean="0"/>
            <a:t>Un enseignement technologique au choix parmi</a:t>
          </a:r>
          <a:endParaRPr lang="fr-FR" dirty="0"/>
        </a:p>
      </dgm:t>
    </dgm:pt>
    <dgm:pt modelId="{FAB40027-30E1-4A5F-A03A-2EF4C397EB92}" type="sibTrans" cxnId="{0FCF769A-2125-48B0-9448-64FA6EBEEA3F}">
      <dgm:prSet/>
      <dgm:spPr/>
      <dgm:t>
        <a:bodyPr/>
        <a:lstStyle/>
        <a:p>
          <a:endParaRPr lang="fr-FR"/>
        </a:p>
      </dgm:t>
    </dgm:pt>
    <dgm:pt modelId="{F5B0CFC7-FC33-4322-AC84-C3BA4BF533F1}" type="parTrans" cxnId="{0FCF769A-2125-48B0-9448-64FA6EBEEA3F}">
      <dgm:prSet/>
      <dgm:spPr/>
      <dgm:t>
        <a:bodyPr/>
        <a:lstStyle/>
        <a:p>
          <a:endParaRPr lang="fr-FR"/>
        </a:p>
      </dgm:t>
    </dgm:pt>
    <dgm:pt modelId="{D2B9A1C9-1C29-45AF-8CDC-898408499DF7}">
      <dgm:prSet phldrT="[Texte]"/>
      <dgm:spPr/>
      <dgm:t>
        <a:bodyPr/>
        <a:lstStyle/>
        <a:p>
          <a:r>
            <a:rPr lang="fr-FR" dirty="0" smtClean="0"/>
            <a:t>Management et gestion (1h30)</a:t>
          </a:r>
          <a:endParaRPr lang="fr-FR" dirty="0"/>
        </a:p>
      </dgm:t>
    </dgm:pt>
    <dgm:pt modelId="{9EAF9DA4-8769-4013-A704-4DDC830EEED2}" type="parTrans" cxnId="{464627F8-3286-442A-B589-41259519BEEF}">
      <dgm:prSet/>
      <dgm:spPr/>
      <dgm:t>
        <a:bodyPr/>
        <a:lstStyle/>
        <a:p>
          <a:endParaRPr lang="fr-FR"/>
        </a:p>
      </dgm:t>
    </dgm:pt>
    <dgm:pt modelId="{4189BF1A-8F28-4AE1-B35A-DC237D7EBBAA}" type="sibTrans" cxnId="{464627F8-3286-442A-B589-41259519BEEF}">
      <dgm:prSet/>
      <dgm:spPr/>
      <dgm:t>
        <a:bodyPr/>
        <a:lstStyle/>
        <a:p>
          <a:endParaRPr lang="fr-FR"/>
        </a:p>
      </dgm:t>
    </dgm:pt>
    <dgm:pt modelId="{C9F904C9-1DC4-4EC3-A079-86ED284512FB}">
      <dgm:prSet/>
      <dgm:spPr/>
      <dgm:t>
        <a:bodyPr/>
        <a:lstStyle/>
        <a:p>
          <a:r>
            <a:rPr lang="fr-FR" dirty="0" smtClean="0"/>
            <a:t>Santé et social (1h30)</a:t>
          </a:r>
          <a:endParaRPr lang="fr-FR" dirty="0"/>
        </a:p>
      </dgm:t>
    </dgm:pt>
    <dgm:pt modelId="{385E383D-9A8D-430C-9AE2-3B23F4C2A3DB}" type="parTrans" cxnId="{25D51A22-3923-40DE-95C9-10744E5A9DD5}">
      <dgm:prSet/>
      <dgm:spPr/>
      <dgm:t>
        <a:bodyPr/>
        <a:lstStyle/>
        <a:p>
          <a:endParaRPr lang="fr-FR"/>
        </a:p>
      </dgm:t>
    </dgm:pt>
    <dgm:pt modelId="{E28708B7-0803-425B-B065-B4C772E74338}" type="sibTrans" cxnId="{25D51A22-3923-40DE-95C9-10744E5A9DD5}">
      <dgm:prSet/>
      <dgm:spPr/>
      <dgm:t>
        <a:bodyPr/>
        <a:lstStyle/>
        <a:p>
          <a:endParaRPr lang="fr-FR"/>
        </a:p>
      </dgm:t>
    </dgm:pt>
    <dgm:pt modelId="{C80093D9-FC0E-40E1-919B-D777B51D67C4}">
      <dgm:prSet phldrT="[Texte]"/>
      <dgm:spPr/>
      <dgm:t>
        <a:bodyPr/>
        <a:lstStyle/>
        <a:p>
          <a:r>
            <a:rPr lang="fr-FR" dirty="0" smtClean="0"/>
            <a:t>Arts du cirque (6)</a:t>
          </a:r>
          <a:endParaRPr lang="fr-FR" dirty="0"/>
        </a:p>
      </dgm:t>
    </dgm:pt>
    <dgm:pt modelId="{A14E14E7-D492-4511-8970-ABAF9013300C}" type="parTrans" cxnId="{046DB1F1-F5DB-4F2A-A5B2-DB28439F48A6}">
      <dgm:prSet/>
      <dgm:spPr/>
      <dgm:t>
        <a:bodyPr/>
        <a:lstStyle/>
        <a:p>
          <a:endParaRPr lang="fr-FR"/>
        </a:p>
      </dgm:t>
    </dgm:pt>
    <dgm:pt modelId="{17126A7F-7806-4100-8696-BFB92AF616E7}" type="sibTrans" cxnId="{046DB1F1-F5DB-4F2A-A5B2-DB28439F48A6}">
      <dgm:prSet/>
      <dgm:spPr/>
      <dgm:t>
        <a:bodyPr/>
        <a:lstStyle/>
        <a:p>
          <a:endParaRPr lang="fr-FR"/>
        </a:p>
      </dgm:t>
    </dgm:pt>
    <dgm:pt modelId="{BE71C2BB-9496-40F8-A55D-7159FC140DCC}">
      <dgm:prSet phldrT="[Texte]"/>
      <dgm:spPr/>
      <dgm:t>
        <a:bodyPr/>
        <a:lstStyle/>
        <a:p>
          <a:r>
            <a:rPr lang="fr-FR" dirty="0" smtClean="0"/>
            <a:t>Ecologie-agronomie (3h)</a:t>
          </a:r>
          <a:endParaRPr lang="fr-FR" dirty="0"/>
        </a:p>
      </dgm:t>
    </dgm:pt>
    <dgm:pt modelId="{50A2BA3F-F8C8-4372-B6E7-63B43C90BDCE}" type="parTrans" cxnId="{A24BEBEA-A9D6-4ACD-A364-8A1F144179E8}">
      <dgm:prSet/>
      <dgm:spPr/>
      <dgm:t>
        <a:bodyPr/>
        <a:lstStyle/>
        <a:p>
          <a:endParaRPr lang="fr-FR"/>
        </a:p>
      </dgm:t>
    </dgm:pt>
    <dgm:pt modelId="{A1012539-7169-49C3-83E7-B5F1EE553406}" type="sibTrans" cxnId="{A24BEBEA-A9D6-4ACD-A364-8A1F144179E8}">
      <dgm:prSet/>
      <dgm:spPr/>
      <dgm:t>
        <a:bodyPr/>
        <a:lstStyle/>
        <a:p>
          <a:endParaRPr lang="fr-FR"/>
        </a:p>
      </dgm:t>
    </dgm:pt>
    <dgm:pt modelId="{2C72EE4A-6498-469C-AB48-BE26216C0A34}">
      <dgm:prSet phldrT="[Texte]"/>
      <dgm:spPr/>
      <dgm:t>
        <a:bodyPr/>
        <a:lstStyle/>
        <a:p>
          <a:r>
            <a:rPr lang="fr-FR" dirty="0"/>
            <a:t>Un seul </a:t>
          </a:r>
          <a:r>
            <a:rPr lang="fr-FR" dirty="0" smtClean="0"/>
            <a:t>enseignement général au choix parmi</a:t>
          </a:r>
          <a:endParaRPr lang="fr-FR" dirty="0"/>
        </a:p>
      </dgm:t>
    </dgm:pt>
    <dgm:pt modelId="{62E064B9-68E1-4387-869C-78911FE71AF0}" type="sibTrans" cxnId="{08BC2FE2-AD6B-4764-976E-176E05553DEF}">
      <dgm:prSet/>
      <dgm:spPr/>
      <dgm:t>
        <a:bodyPr/>
        <a:lstStyle/>
        <a:p>
          <a:endParaRPr lang="fr-FR"/>
        </a:p>
      </dgm:t>
    </dgm:pt>
    <dgm:pt modelId="{02A723B5-A730-4F65-A6DC-65FB05BA7D33}" type="parTrans" cxnId="{08BC2FE2-AD6B-4764-976E-176E05553DEF}">
      <dgm:prSet/>
      <dgm:spPr/>
      <dgm:t>
        <a:bodyPr/>
        <a:lstStyle/>
        <a:p>
          <a:endParaRPr lang="fr-FR"/>
        </a:p>
      </dgm:t>
    </dgm:pt>
    <dgm:pt modelId="{634BE594-C265-4C3B-8DCD-887AEB9E96DA}">
      <dgm:prSet/>
      <dgm:spPr/>
      <dgm:t>
        <a:bodyPr/>
        <a:lstStyle/>
        <a:p>
          <a:r>
            <a:rPr lang="fr-FR" dirty="0" smtClean="0"/>
            <a:t>Biotechnologie (1h30)</a:t>
          </a:r>
          <a:endParaRPr lang="fr-FR" dirty="0"/>
        </a:p>
      </dgm:t>
    </dgm:pt>
    <dgm:pt modelId="{DFFE85D4-078C-4597-AD12-ED116A13DFAE}" type="parTrans" cxnId="{C5BCEF2D-6152-4EB3-A240-75B5C9E1A45B}">
      <dgm:prSet/>
      <dgm:spPr/>
      <dgm:t>
        <a:bodyPr/>
        <a:lstStyle/>
        <a:p>
          <a:endParaRPr lang="fr-FR"/>
        </a:p>
      </dgm:t>
    </dgm:pt>
    <dgm:pt modelId="{CDF7208F-643B-4A18-B072-FE516ADEA568}" type="sibTrans" cxnId="{C5BCEF2D-6152-4EB3-A240-75B5C9E1A45B}">
      <dgm:prSet/>
      <dgm:spPr/>
      <dgm:t>
        <a:bodyPr/>
        <a:lstStyle/>
        <a:p>
          <a:endParaRPr lang="fr-FR"/>
        </a:p>
      </dgm:t>
    </dgm:pt>
    <dgm:pt modelId="{64F17A43-08DD-4968-A761-20C80670BC76}">
      <dgm:prSet/>
      <dgm:spPr/>
      <dgm:t>
        <a:bodyPr/>
        <a:lstStyle/>
        <a:p>
          <a:r>
            <a:rPr lang="fr-FR" dirty="0" smtClean="0"/>
            <a:t>Sciences et laboratoire (1h30)</a:t>
          </a:r>
          <a:endParaRPr lang="fr-FR" dirty="0"/>
        </a:p>
      </dgm:t>
    </dgm:pt>
    <dgm:pt modelId="{A40FE8E6-1E61-4FCD-ACFF-9B65920CE6E7}" type="parTrans" cxnId="{3549EE43-2BEE-4A10-B3E0-4AE4AB29971A}">
      <dgm:prSet/>
      <dgm:spPr/>
      <dgm:t>
        <a:bodyPr/>
        <a:lstStyle/>
        <a:p>
          <a:endParaRPr lang="fr-FR"/>
        </a:p>
      </dgm:t>
    </dgm:pt>
    <dgm:pt modelId="{392F7D22-630B-4C7C-BD22-0D74B06DB7C3}" type="sibTrans" cxnId="{3549EE43-2BEE-4A10-B3E0-4AE4AB29971A}">
      <dgm:prSet/>
      <dgm:spPr/>
      <dgm:t>
        <a:bodyPr/>
        <a:lstStyle/>
        <a:p>
          <a:endParaRPr lang="fr-FR"/>
        </a:p>
      </dgm:t>
    </dgm:pt>
    <dgm:pt modelId="{4B0718CF-3AA6-4170-A1B5-DD7B10D6D18A}">
      <dgm:prSet/>
      <dgm:spPr/>
      <dgm:t>
        <a:bodyPr/>
        <a:lstStyle/>
        <a:p>
          <a:r>
            <a:rPr lang="fr-FR" dirty="0" smtClean="0"/>
            <a:t>Sciences de l’ingénieur (1h30)</a:t>
          </a:r>
          <a:endParaRPr lang="fr-FR" dirty="0"/>
        </a:p>
      </dgm:t>
    </dgm:pt>
    <dgm:pt modelId="{A74F86B3-EAB8-4279-9223-B2F0912E2650}" type="parTrans" cxnId="{740E7CAA-E72D-4AD1-BD06-BC27A95AC5C3}">
      <dgm:prSet/>
      <dgm:spPr/>
      <dgm:t>
        <a:bodyPr/>
        <a:lstStyle/>
        <a:p>
          <a:endParaRPr lang="fr-FR"/>
        </a:p>
      </dgm:t>
    </dgm:pt>
    <dgm:pt modelId="{8E1FF7CE-1ACD-4FCF-A5E3-5EB0D758518D}" type="sibTrans" cxnId="{740E7CAA-E72D-4AD1-BD06-BC27A95AC5C3}">
      <dgm:prSet/>
      <dgm:spPr/>
      <dgm:t>
        <a:bodyPr/>
        <a:lstStyle/>
        <a:p>
          <a:endParaRPr lang="fr-FR"/>
        </a:p>
      </dgm:t>
    </dgm:pt>
    <dgm:pt modelId="{30FF475D-A389-4AAA-9065-59FAB976911F}">
      <dgm:prSet/>
      <dgm:spPr/>
      <dgm:t>
        <a:bodyPr/>
        <a:lstStyle/>
        <a:p>
          <a:r>
            <a:rPr lang="fr-FR" dirty="0" smtClean="0"/>
            <a:t>Création et innovation technologiques (1h30)</a:t>
          </a:r>
          <a:endParaRPr lang="fr-FR" dirty="0"/>
        </a:p>
      </dgm:t>
    </dgm:pt>
    <dgm:pt modelId="{73801DDE-0658-4F88-BF38-0645D4D67424}" type="parTrans" cxnId="{01B458D5-7D00-47A9-A00C-1A76C945A46A}">
      <dgm:prSet/>
      <dgm:spPr/>
      <dgm:t>
        <a:bodyPr/>
        <a:lstStyle/>
        <a:p>
          <a:endParaRPr lang="fr-FR"/>
        </a:p>
      </dgm:t>
    </dgm:pt>
    <dgm:pt modelId="{35F8306F-C111-4C32-965A-3B3AB8C43500}" type="sibTrans" cxnId="{01B458D5-7D00-47A9-A00C-1A76C945A46A}">
      <dgm:prSet/>
      <dgm:spPr/>
      <dgm:t>
        <a:bodyPr/>
        <a:lstStyle/>
        <a:p>
          <a:endParaRPr lang="fr-FR"/>
        </a:p>
      </dgm:t>
    </dgm:pt>
    <dgm:pt modelId="{53AC5198-DB46-4B9F-B2A0-17A107013239}">
      <dgm:prSet/>
      <dgm:spPr/>
      <dgm:t>
        <a:bodyPr/>
        <a:lstStyle/>
        <a:p>
          <a:r>
            <a:rPr lang="fr-FR" dirty="0" smtClean="0"/>
            <a:t>Création et culture-design (6h)</a:t>
          </a:r>
          <a:endParaRPr lang="fr-FR" dirty="0"/>
        </a:p>
      </dgm:t>
    </dgm:pt>
    <dgm:pt modelId="{A46F6B59-BFB0-4A17-A45D-18F62781C0B1}" type="parTrans" cxnId="{6740CB5B-BA76-469F-9FB6-6BD1B36ECA3F}">
      <dgm:prSet/>
      <dgm:spPr/>
      <dgm:t>
        <a:bodyPr/>
        <a:lstStyle/>
        <a:p>
          <a:endParaRPr lang="fr-FR"/>
        </a:p>
      </dgm:t>
    </dgm:pt>
    <dgm:pt modelId="{EF943DCA-A477-44BF-BD95-D52C3F44DB31}" type="sibTrans" cxnId="{6740CB5B-BA76-469F-9FB6-6BD1B36ECA3F}">
      <dgm:prSet/>
      <dgm:spPr/>
      <dgm:t>
        <a:bodyPr/>
        <a:lstStyle/>
        <a:p>
          <a:endParaRPr lang="fr-FR"/>
        </a:p>
      </dgm:t>
    </dgm:pt>
    <dgm:pt modelId="{6F90753D-D173-4E34-9D65-161B0870CBA3}">
      <dgm:prSet/>
      <dgm:spPr/>
      <dgm:t>
        <a:bodyPr/>
        <a:lstStyle/>
        <a:p>
          <a:r>
            <a:rPr lang="fr-FR" dirty="0" smtClean="0"/>
            <a:t>Hippologie et équitation ou autres pratiques sportives (3h)</a:t>
          </a:r>
          <a:endParaRPr lang="fr-FR" dirty="0"/>
        </a:p>
      </dgm:t>
    </dgm:pt>
    <dgm:pt modelId="{393AA15E-C87E-416D-8114-A4979DFD4F1C}" type="parTrans" cxnId="{9FA42B04-50E6-4537-8792-853FB566756C}">
      <dgm:prSet/>
      <dgm:spPr/>
      <dgm:t>
        <a:bodyPr/>
        <a:lstStyle/>
        <a:p>
          <a:endParaRPr lang="fr-FR"/>
        </a:p>
      </dgm:t>
    </dgm:pt>
    <dgm:pt modelId="{1EE25CA3-68DC-4C1E-BD5C-6226F505C2EE}" type="sibTrans" cxnId="{9FA42B04-50E6-4537-8792-853FB566756C}">
      <dgm:prSet/>
      <dgm:spPr/>
      <dgm:t>
        <a:bodyPr/>
        <a:lstStyle/>
        <a:p>
          <a:endParaRPr lang="fr-FR"/>
        </a:p>
      </dgm:t>
    </dgm:pt>
    <dgm:pt modelId="{66B11869-7DE4-4BB0-93DF-3C2B54C9428F}">
      <dgm:prSet/>
      <dgm:spPr/>
      <dgm:t>
        <a:bodyPr/>
        <a:lstStyle/>
        <a:p>
          <a:r>
            <a:rPr lang="fr-FR" dirty="0" smtClean="0"/>
            <a:t>Pratiques sociales et cultuelles (3h)</a:t>
          </a:r>
          <a:endParaRPr lang="fr-FR" dirty="0"/>
        </a:p>
      </dgm:t>
    </dgm:pt>
    <dgm:pt modelId="{0FBCBF91-BA49-492E-9D4F-7C1F92697601}" type="parTrans" cxnId="{DEE3545E-31FF-4FDA-B6EC-4DD41ACD295F}">
      <dgm:prSet/>
      <dgm:spPr/>
      <dgm:t>
        <a:bodyPr/>
        <a:lstStyle/>
        <a:p>
          <a:endParaRPr lang="fr-FR"/>
        </a:p>
      </dgm:t>
    </dgm:pt>
    <dgm:pt modelId="{B882BB01-C0B2-40D4-846F-71B07CBD23A8}" type="sibTrans" cxnId="{DEE3545E-31FF-4FDA-B6EC-4DD41ACD295F}">
      <dgm:prSet/>
      <dgm:spPr/>
      <dgm:t>
        <a:bodyPr/>
        <a:lstStyle/>
        <a:p>
          <a:endParaRPr lang="fr-FR"/>
        </a:p>
      </dgm:t>
    </dgm:pt>
    <dgm:pt modelId="{B2228759-1F36-46EC-B113-36D4ADE60FF2}">
      <dgm:prSet/>
      <dgm:spPr/>
      <dgm:t>
        <a:bodyPr/>
        <a:lstStyle/>
        <a:p>
          <a:r>
            <a:rPr lang="fr-FR" dirty="0" smtClean="0"/>
            <a:t>Pratiques professionnelles  (3h)</a:t>
          </a:r>
          <a:endParaRPr lang="fr-FR" dirty="0"/>
        </a:p>
      </dgm:t>
    </dgm:pt>
    <dgm:pt modelId="{1302A79B-2C88-4441-9571-17DE4E343B94}" type="parTrans" cxnId="{5E8853CA-9652-401D-8494-7EABF10E32F9}">
      <dgm:prSet/>
      <dgm:spPr/>
      <dgm:t>
        <a:bodyPr/>
        <a:lstStyle/>
        <a:p>
          <a:endParaRPr lang="fr-FR"/>
        </a:p>
      </dgm:t>
    </dgm:pt>
    <dgm:pt modelId="{9062E9A4-257F-4BB6-AB53-8C48C5AB91F7}" type="sibTrans" cxnId="{5E8853CA-9652-401D-8494-7EABF10E32F9}">
      <dgm:prSet/>
      <dgm:spPr/>
      <dgm:t>
        <a:bodyPr/>
        <a:lstStyle/>
        <a:p>
          <a:endParaRPr lang="fr-FR"/>
        </a:p>
      </dgm:t>
    </dgm:pt>
    <dgm:pt modelId="{1AE664FB-3376-4482-B282-4DF973933625}">
      <dgm:prSet/>
      <dgm:spPr/>
      <dgm:t>
        <a:bodyPr/>
        <a:lstStyle/>
        <a:p>
          <a:r>
            <a:rPr lang="fr-FR" dirty="0" smtClean="0"/>
            <a:t>Atelier artistique (6h)</a:t>
          </a:r>
          <a:endParaRPr lang="fr-FR" dirty="0"/>
        </a:p>
      </dgm:t>
    </dgm:pt>
    <dgm:pt modelId="{7476159A-D5D5-4379-BAE0-78782321D8B5}" type="parTrans" cxnId="{9DFD4CAA-E2D3-4C15-9425-93F7729B32E6}">
      <dgm:prSet/>
      <dgm:spPr/>
      <dgm:t>
        <a:bodyPr/>
        <a:lstStyle/>
        <a:p>
          <a:endParaRPr lang="fr-FR"/>
        </a:p>
      </dgm:t>
    </dgm:pt>
    <dgm:pt modelId="{AA6159CF-C625-4E06-99CF-F6E5735AE05A}" type="sibTrans" cxnId="{9DFD4CAA-E2D3-4C15-9425-93F7729B32E6}">
      <dgm:prSet/>
      <dgm:spPr/>
      <dgm:t>
        <a:bodyPr/>
        <a:lstStyle/>
        <a:p>
          <a:endParaRPr lang="fr-FR"/>
        </a:p>
      </dgm:t>
    </dgm:pt>
    <dgm:pt modelId="{CD4B0D56-6EB4-4D6B-B13E-92ABF0F46C36}" type="pres">
      <dgm:prSet presAssocID="{BB370A8C-8F5E-42E0-A5D2-27C15042721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9116D29-CBCE-4B4C-B5B4-0FC39F2BB173}" type="pres">
      <dgm:prSet presAssocID="{2C72EE4A-6498-469C-AB48-BE26216C0A34}" presName="parentLin" presStyleCnt="0"/>
      <dgm:spPr/>
    </dgm:pt>
    <dgm:pt modelId="{F52CB42F-1CE0-42B3-B379-EFBE7BB2D868}" type="pres">
      <dgm:prSet presAssocID="{2C72EE4A-6498-469C-AB48-BE26216C0A34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25303C98-2016-4C48-832E-0927154D3DF4}" type="pres">
      <dgm:prSet presAssocID="{2C72EE4A-6498-469C-AB48-BE26216C0A3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D051DC-CF5D-4F75-8579-FBBE74330912}" type="pres">
      <dgm:prSet presAssocID="{2C72EE4A-6498-469C-AB48-BE26216C0A34}" presName="negativeSpace" presStyleCnt="0"/>
      <dgm:spPr/>
    </dgm:pt>
    <dgm:pt modelId="{2368F3F5-94E6-498A-8863-C4A437CB687B}" type="pres">
      <dgm:prSet presAssocID="{2C72EE4A-6498-469C-AB48-BE26216C0A34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7F0231-5678-4C5B-BEBD-9767DECA477A}" type="pres">
      <dgm:prSet presAssocID="{62E064B9-68E1-4387-869C-78911FE71AF0}" presName="spaceBetweenRectangles" presStyleCnt="0"/>
      <dgm:spPr/>
    </dgm:pt>
    <dgm:pt modelId="{8482FAC3-0EF6-465E-AAAE-FE2FB64BE287}" type="pres">
      <dgm:prSet presAssocID="{8EAB0C98-5078-4F98-B164-6D6793FA076D}" presName="parentLin" presStyleCnt="0"/>
      <dgm:spPr/>
    </dgm:pt>
    <dgm:pt modelId="{4DD68741-839B-47F7-99C0-6B40FD0691AB}" type="pres">
      <dgm:prSet presAssocID="{8EAB0C98-5078-4F98-B164-6D6793FA076D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AF1EB298-6620-416B-B410-1A859301E1C2}" type="pres">
      <dgm:prSet presAssocID="{8EAB0C98-5078-4F98-B164-6D6793FA076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379636C-191A-4190-A3DF-954300D56108}" type="pres">
      <dgm:prSet presAssocID="{8EAB0C98-5078-4F98-B164-6D6793FA076D}" presName="negativeSpace" presStyleCnt="0"/>
      <dgm:spPr/>
    </dgm:pt>
    <dgm:pt modelId="{F2253F72-6EFC-4661-9C9F-C64B6B363531}" type="pres">
      <dgm:prSet presAssocID="{8EAB0C98-5078-4F98-B164-6D6793FA076D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9AEAA5F-B04B-4D20-A71D-2F96572E143F}" type="presOf" srcId="{8EAB0C98-5078-4F98-B164-6D6793FA076D}" destId="{AF1EB298-6620-416B-B410-1A859301E1C2}" srcOrd="1" destOrd="0" presId="urn:microsoft.com/office/officeart/2005/8/layout/list1"/>
    <dgm:cxn modelId="{C16EB5DB-EDB6-4639-B453-70B869F82012}" srcId="{2C72EE4A-6498-469C-AB48-BE26216C0A34}" destId="{1F0D7324-3A2F-4AB1-9A01-894B7E50034D}" srcOrd="2" destOrd="0" parTransId="{08966C27-779C-4094-A2A2-7BFB82E090E2}" sibTransId="{FF6C9AE9-9FDA-4A1D-A7E9-F999823CE250}"/>
    <dgm:cxn modelId="{6740CB5B-BA76-469F-9FB6-6BD1B36ECA3F}" srcId="{8EAB0C98-5078-4F98-B164-6D6793FA076D}" destId="{53AC5198-DB46-4B9F-B2A0-17A107013239}" srcOrd="6" destOrd="0" parTransId="{A46F6B59-BFB0-4A17-A45D-18F62781C0B1}" sibTransId="{EF943DCA-A477-44BF-BD95-D52C3F44DB31}"/>
    <dgm:cxn modelId="{8FC96F28-519B-4703-AFB7-E3C8B4AF74D1}" type="presOf" srcId="{99067F34-1216-4EE4-A818-3FB758E9D154}" destId="{2368F3F5-94E6-498A-8863-C4A437CB687B}" srcOrd="0" destOrd="1" presId="urn:microsoft.com/office/officeart/2005/8/layout/list1"/>
    <dgm:cxn modelId="{08BC2FE2-AD6B-4764-976E-176E05553DEF}" srcId="{BB370A8C-8F5E-42E0-A5D2-27C15042721C}" destId="{2C72EE4A-6498-469C-AB48-BE26216C0A34}" srcOrd="0" destOrd="0" parTransId="{02A723B5-A730-4F65-A6DC-65FB05BA7D33}" sibTransId="{62E064B9-68E1-4387-869C-78911FE71AF0}"/>
    <dgm:cxn modelId="{A24BEBEA-A9D6-4ACD-A364-8A1F144179E8}" srcId="{2C72EE4A-6498-469C-AB48-BE26216C0A34}" destId="{BE71C2BB-9496-40F8-A55D-7159FC140DCC}" srcOrd="5" destOrd="0" parTransId="{50A2BA3F-F8C8-4372-B6E7-63B43C90BDCE}" sibTransId="{A1012539-7169-49C3-83E7-B5F1EE553406}"/>
    <dgm:cxn modelId="{DEE3545E-31FF-4FDA-B6EC-4DD41ACD295F}" srcId="{8EAB0C98-5078-4F98-B164-6D6793FA076D}" destId="{66B11869-7DE4-4BB0-93DF-3C2B54C9428F}" srcOrd="8" destOrd="0" parTransId="{0FBCBF91-BA49-492E-9D4F-7C1F92697601}" sibTransId="{B882BB01-C0B2-40D4-846F-71B07CBD23A8}"/>
    <dgm:cxn modelId="{65A926B0-BEA2-4373-8BEA-A0DFB3C6E2F9}" type="presOf" srcId="{4B0718CF-3AA6-4170-A1B5-DD7B10D6D18A}" destId="{F2253F72-6EFC-4661-9C9F-C64B6B363531}" srcOrd="0" destOrd="4" presId="urn:microsoft.com/office/officeart/2005/8/layout/list1"/>
    <dgm:cxn modelId="{71963D71-A374-4B4C-9547-51CB93643CC4}" type="presOf" srcId="{1AE664FB-3376-4482-B282-4DF973933625}" destId="{F2253F72-6EFC-4661-9C9F-C64B6B363531}" srcOrd="0" destOrd="10" presId="urn:microsoft.com/office/officeart/2005/8/layout/list1"/>
    <dgm:cxn modelId="{069F8C38-AEF2-427D-8B0E-40112CECC0B8}" type="presOf" srcId="{C9F904C9-1DC4-4EC3-A079-86ED284512FB}" destId="{F2253F72-6EFC-4661-9C9F-C64B6B363531}" srcOrd="0" destOrd="1" presId="urn:microsoft.com/office/officeart/2005/8/layout/list1"/>
    <dgm:cxn modelId="{464627F8-3286-442A-B589-41259519BEEF}" srcId="{8EAB0C98-5078-4F98-B164-6D6793FA076D}" destId="{D2B9A1C9-1C29-45AF-8CDC-898408499DF7}" srcOrd="0" destOrd="0" parTransId="{9EAF9DA4-8769-4013-A704-4DDC830EEED2}" sibTransId="{4189BF1A-8F28-4AE1-B35A-DC237D7EBBAA}"/>
    <dgm:cxn modelId="{C5BCEF2D-6152-4EB3-A240-75B5C9E1A45B}" srcId="{8EAB0C98-5078-4F98-B164-6D6793FA076D}" destId="{634BE594-C265-4C3B-8DCD-887AEB9E96DA}" srcOrd="2" destOrd="0" parTransId="{DFFE85D4-078C-4597-AD12-ED116A13DFAE}" sibTransId="{CDF7208F-643B-4A18-B072-FE516ADEA568}"/>
    <dgm:cxn modelId="{1FA81A07-D4F4-4A86-AF55-E3ABA1FFA557}" type="presOf" srcId="{BE71C2BB-9496-40F8-A55D-7159FC140DCC}" destId="{2368F3F5-94E6-498A-8863-C4A437CB687B}" srcOrd="0" destOrd="5" presId="urn:microsoft.com/office/officeart/2005/8/layout/list1"/>
    <dgm:cxn modelId="{C94CA2C4-4A1F-48DB-A6D5-B3BF29267A6D}" type="presOf" srcId="{64F17A43-08DD-4968-A761-20C80670BC76}" destId="{F2253F72-6EFC-4661-9C9F-C64B6B363531}" srcOrd="0" destOrd="3" presId="urn:microsoft.com/office/officeart/2005/8/layout/list1"/>
    <dgm:cxn modelId="{19E5498C-BD35-4BC0-9E46-1F0E1BED8D60}" type="presOf" srcId="{B02521F3-DC09-4492-BC91-C1441D771C35}" destId="{2368F3F5-94E6-498A-8863-C4A437CB687B}" srcOrd="0" destOrd="0" presId="urn:microsoft.com/office/officeart/2005/8/layout/list1"/>
    <dgm:cxn modelId="{D949CFB8-1166-48AA-80B7-C45DCB69404A}" type="presOf" srcId="{30FF475D-A389-4AAA-9065-59FAB976911F}" destId="{F2253F72-6EFC-4661-9C9F-C64B6B363531}" srcOrd="0" destOrd="5" presId="urn:microsoft.com/office/officeart/2005/8/layout/list1"/>
    <dgm:cxn modelId="{420B1864-0EDF-454D-BF42-6E0CD398C4CB}" type="presOf" srcId="{1F0D7324-3A2F-4AB1-9A01-894B7E50034D}" destId="{2368F3F5-94E6-498A-8863-C4A437CB687B}" srcOrd="0" destOrd="2" presId="urn:microsoft.com/office/officeart/2005/8/layout/list1"/>
    <dgm:cxn modelId="{98A8C461-46AE-48DB-A0B7-EE27703F88AD}" type="presOf" srcId="{BB370A8C-8F5E-42E0-A5D2-27C15042721C}" destId="{CD4B0D56-6EB4-4D6B-B13E-92ABF0F46C36}" srcOrd="0" destOrd="0" presId="urn:microsoft.com/office/officeart/2005/8/layout/list1"/>
    <dgm:cxn modelId="{91618CD5-E75C-4D00-A904-EAB5959EAE50}" type="presOf" srcId="{634BE594-C265-4C3B-8DCD-887AEB9E96DA}" destId="{F2253F72-6EFC-4661-9C9F-C64B6B363531}" srcOrd="0" destOrd="2" presId="urn:microsoft.com/office/officeart/2005/8/layout/list1"/>
    <dgm:cxn modelId="{018661DE-49AE-46EC-85AD-3BB677A5AC6D}" srcId="{2C72EE4A-6498-469C-AB48-BE26216C0A34}" destId="{99067F34-1216-4EE4-A818-3FB758E9D154}" srcOrd="1" destOrd="0" parTransId="{E09748A9-9ABF-48FD-ABBB-7445AA7180C4}" sibTransId="{91565620-F531-452D-98CD-BF7C6369E3C5}"/>
    <dgm:cxn modelId="{9DFD4CAA-E2D3-4C15-9425-93F7729B32E6}" srcId="{8EAB0C98-5078-4F98-B164-6D6793FA076D}" destId="{1AE664FB-3376-4482-B282-4DF973933625}" srcOrd="10" destOrd="0" parTransId="{7476159A-D5D5-4379-BAE0-78782321D8B5}" sibTransId="{AA6159CF-C625-4E06-99CF-F6E5735AE05A}"/>
    <dgm:cxn modelId="{D95A5920-5185-4747-85D7-15A09B55DAD3}" type="presOf" srcId="{B2228759-1F36-46EC-B113-36D4ADE60FF2}" destId="{F2253F72-6EFC-4661-9C9F-C64B6B363531}" srcOrd="0" destOrd="9" presId="urn:microsoft.com/office/officeart/2005/8/layout/list1"/>
    <dgm:cxn modelId="{7AC6A63E-8654-4244-93E4-51BE2CD60552}" type="presOf" srcId="{2C72EE4A-6498-469C-AB48-BE26216C0A34}" destId="{F52CB42F-1CE0-42B3-B379-EFBE7BB2D868}" srcOrd="0" destOrd="0" presId="urn:microsoft.com/office/officeart/2005/8/layout/list1"/>
    <dgm:cxn modelId="{25D51A22-3923-40DE-95C9-10744E5A9DD5}" srcId="{8EAB0C98-5078-4F98-B164-6D6793FA076D}" destId="{C9F904C9-1DC4-4EC3-A079-86ED284512FB}" srcOrd="1" destOrd="0" parTransId="{385E383D-9A8D-430C-9AE2-3B23F4C2A3DB}" sibTransId="{E28708B7-0803-425B-B065-B4C772E74338}"/>
    <dgm:cxn modelId="{3549EE43-2BEE-4A10-B3E0-4AE4AB29971A}" srcId="{8EAB0C98-5078-4F98-B164-6D6793FA076D}" destId="{64F17A43-08DD-4968-A761-20C80670BC76}" srcOrd="3" destOrd="0" parTransId="{A40FE8E6-1E61-4FCD-ACFF-9B65920CE6E7}" sibTransId="{392F7D22-630B-4C7C-BD22-0D74B06DB7C3}"/>
    <dgm:cxn modelId="{046DB1F1-F5DB-4F2A-A5B2-DB28439F48A6}" srcId="{2C72EE4A-6498-469C-AB48-BE26216C0A34}" destId="{C80093D9-FC0E-40E1-919B-D777B51D67C4}" srcOrd="4" destOrd="0" parTransId="{A14E14E7-D492-4511-8970-ABAF9013300C}" sibTransId="{17126A7F-7806-4100-8696-BFB92AF616E7}"/>
    <dgm:cxn modelId="{6C285CCA-6191-4151-8FFD-2AEE7C035F3F}" type="presOf" srcId="{6F90753D-D173-4E34-9D65-161B0870CBA3}" destId="{F2253F72-6EFC-4661-9C9F-C64B6B363531}" srcOrd="0" destOrd="7" presId="urn:microsoft.com/office/officeart/2005/8/layout/list1"/>
    <dgm:cxn modelId="{659F11D7-42F1-477B-BCBE-EA465DC9CE0A}" type="presOf" srcId="{8EAB0C98-5078-4F98-B164-6D6793FA076D}" destId="{4DD68741-839B-47F7-99C0-6B40FD0691AB}" srcOrd="0" destOrd="0" presId="urn:microsoft.com/office/officeart/2005/8/layout/list1"/>
    <dgm:cxn modelId="{0FCF769A-2125-48B0-9448-64FA6EBEEA3F}" srcId="{BB370A8C-8F5E-42E0-A5D2-27C15042721C}" destId="{8EAB0C98-5078-4F98-B164-6D6793FA076D}" srcOrd="1" destOrd="0" parTransId="{F5B0CFC7-FC33-4322-AC84-C3BA4BF533F1}" sibTransId="{FAB40027-30E1-4A5F-A03A-2EF4C397EB92}"/>
    <dgm:cxn modelId="{5E8853CA-9652-401D-8494-7EABF10E32F9}" srcId="{8EAB0C98-5078-4F98-B164-6D6793FA076D}" destId="{B2228759-1F36-46EC-B113-36D4ADE60FF2}" srcOrd="9" destOrd="0" parTransId="{1302A79B-2C88-4441-9571-17DE4E343B94}" sibTransId="{9062E9A4-257F-4BB6-AB53-8C48C5AB91F7}"/>
    <dgm:cxn modelId="{16396128-5184-4754-B9CD-D10204BAD77E}" srcId="{2C72EE4A-6498-469C-AB48-BE26216C0A34}" destId="{B02521F3-DC09-4492-BC91-C1441D771C35}" srcOrd="0" destOrd="0" parTransId="{BF667D4F-DA28-40A6-A595-265473D842D7}" sibTransId="{BC4E054B-ABE6-4BD9-BFC4-DDEA6686D4FD}"/>
    <dgm:cxn modelId="{B5324BA4-EECB-4B9E-B3E0-A5963D0A93FD}" type="presOf" srcId="{66B11869-7DE4-4BB0-93DF-3C2B54C9428F}" destId="{F2253F72-6EFC-4661-9C9F-C64B6B363531}" srcOrd="0" destOrd="8" presId="urn:microsoft.com/office/officeart/2005/8/layout/list1"/>
    <dgm:cxn modelId="{01B458D5-7D00-47A9-A00C-1A76C945A46A}" srcId="{8EAB0C98-5078-4F98-B164-6D6793FA076D}" destId="{30FF475D-A389-4AAA-9065-59FAB976911F}" srcOrd="5" destOrd="0" parTransId="{73801DDE-0658-4F88-BF38-0645D4D67424}" sibTransId="{35F8306F-C111-4C32-965A-3B3AB8C43500}"/>
    <dgm:cxn modelId="{5EEB7935-454C-4352-8994-6A00D287A94D}" type="presOf" srcId="{6C44D568-3BCC-4297-ABB9-93C3BD1750D4}" destId="{2368F3F5-94E6-498A-8863-C4A437CB687B}" srcOrd="0" destOrd="3" presId="urn:microsoft.com/office/officeart/2005/8/layout/list1"/>
    <dgm:cxn modelId="{BB004A59-44A4-4F05-B9A1-9292AAA55EB3}" type="presOf" srcId="{D2B9A1C9-1C29-45AF-8CDC-898408499DF7}" destId="{F2253F72-6EFC-4661-9C9F-C64B6B363531}" srcOrd="0" destOrd="0" presId="urn:microsoft.com/office/officeart/2005/8/layout/list1"/>
    <dgm:cxn modelId="{C6AAC21E-06A1-4E6B-9B3A-CBCAB37F6DEF}" srcId="{2C72EE4A-6498-469C-AB48-BE26216C0A34}" destId="{6C44D568-3BCC-4297-ABB9-93C3BD1750D4}" srcOrd="3" destOrd="0" parTransId="{6741ABB0-DC6A-4915-A9EB-E4DB40308D0E}" sibTransId="{DFB14D28-CC90-429E-A15D-58CA4D90CA7F}"/>
    <dgm:cxn modelId="{740E7CAA-E72D-4AD1-BD06-BC27A95AC5C3}" srcId="{8EAB0C98-5078-4F98-B164-6D6793FA076D}" destId="{4B0718CF-3AA6-4170-A1B5-DD7B10D6D18A}" srcOrd="4" destOrd="0" parTransId="{A74F86B3-EAB8-4279-9223-B2F0912E2650}" sibTransId="{8E1FF7CE-1ACD-4FCF-A5E3-5EB0D758518D}"/>
    <dgm:cxn modelId="{9FA42B04-50E6-4537-8792-853FB566756C}" srcId="{8EAB0C98-5078-4F98-B164-6D6793FA076D}" destId="{6F90753D-D173-4E34-9D65-161B0870CBA3}" srcOrd="7" destOrd="0" parTransId="{393AA15E-C87E-416D-8114-A4979DFD4F1C}" sibTransId="{1EE25CA3-68DC-4C1E-BD5C-6226F505C2EE}"/>
    <dgm:cxn modelId="{4DA32916-6B74-4186-AC2B-DA21AD48D9D8}" type="presOf" srcId="{53AC5198-DB46-4B9F-B2A0-17A107013239}" destId="{F2253F72-6EFC-4661-9C9F-C64B6B363531}" srcOrd="0" destOrd="6" presId="urn:microsoft.com/office/officeart/2005/8/layout/list1"/>
    <dgm:cxn modelId="{44B34B1D-4B74-4130-B5FA-B77503337E27}" type="presOf" srcId="{C80093D9-FC0E-40E1-919B-D777B51D67C4}" destId="{2368F3F5-94E6-498A-8863-C4A437CB687B}" srcOrd="0" destOrd="4" presId="urn:microsoft.com/office/officeart/2005/8/layout/list1"/>
    <dgm:cxn modelId="{17907A55-0109-46A7-97D0-B0E6C105620D}" type="presOf" srcId="{2C72EE4A-6498-469C-AB48-BE26216C0A34}" destId="{25303C98-2016-4C48-832E-0927154D3DF4}" srcOrd="1" destOrd="0" presId="urn:microsoft.com/office/officeart/2005/8/layout/list1"/>
    <dgm:cxn modelId="{536E8B7C-AF9E-4BE2-8383-754C9D4AC403}" type="presParOf" srcId="{CD4B0D56-6EB4-4D6B-B13E-92ABF0F46C36}" destId="{19116D29-CBCE-4B4C-B5B4-0FC39F2BB173}" srcOrd="0" destOrd="0" presId="urn:microsoft.com/office/officeart/2005/8/layout/list1"/>
    <dgm:cxn modelId="{A82A557C-1575-4A91-BE2C-51B837FC98CA}" type="presParOf" srcId="{19116D29-CBCE-4B4C-B5B4-0FC39F2BB173}" destId="{F52CB42F-1CE0-42B3-B379-EFBE7BB2D868}" srcOrd="0" destOrd="0" presId="urn:microsoft.com/office/officeart/2005/8/layout/list1"/>
    <dgm:cxn modelId="{418F1A63-9049-4024-AA6B-4F296D4E9962}" type="presParOf" srcId="{19116D29-CBCE-4B4C-B5B4-0FC39F2BB173}" destId="{25303C98-2016-4C48-832E-0927154D3DF4}" srcOrd="1" destOrd="0" presId="urn:microsoft.com/office/officeart/2005/8/layout/list1"/>
    <dgm:cxn modelId="{16CF389C-6BE9-4127-B47F-85FFD0077591}" type="presParOf" srcId="{CD4B0D56-6EB4-4D6B-B13E-92ABF0F46C36}" destId="{31D051DC-CF5D-4F75-8579-FBBE74330912}" srcOrd="1" destOrd="0" presId="urn:microsoft.com/office/officeart/2005/8/layout/list1"/>
    <dgm:cxn modelId="{0F178BDC-1FF7-4B0D-8DA4-5BA35EE21E9E}" type="presParOf" srcId="{CD4B0D56-6EB4-4D6B-B13E-92ABF0F46C36}" destId="{2368F3F5-94E6-498A-8863-C4A437CB687B}" srcOrd="2" destOrd="0" presId="urn:microsoft.com/office/officeart/2005/8/layout/list1"/>
    <dgm:cxn modelId="{77A21112-19F0-4B31-9A79-4CB243575F1F}" type="presParOf" srcId="{CD4B0D56-6EB4-4D6B-B13E-92ABF0F46C36}" destId="{4A7F0231-5678-4C5B-BEBD-9767DECA477A}" srcOrd="3" destOrd="0" presId="urn:microsoft.com/office/officeart/2005/8/layout/list1"/>
    <dgm:cxn modelId="{1A1B189D-EB94-4DCB-B142-49CF7CF1299A}" type="presParOf" srcId="{CD4B0D56-6EB4-4D6B-B13E-92ABF0F46C36}" destId="{8482FAC3-0EF6-465E-AAAE-FE2FB64BE287}" srcOrd="4" destOrd="0" presId="urn:microsoft.com/office/officeart/2005/8/layout/list1"/>
    <dgm:cxn modelId="{B0C60E3A-9A65-4A06-8964-31F62F4E36C3}" type="presParOf" srcId="{8482FAC3-0EF6-465E-AAAE-FE2FB64BE287}" destId="{4DD68741-839B-47F7-99C0-6B40FD0691AB}" srcOrd="0" destOrd="0" presId="urn:microsoft.com/office/officeart/2005/8/layout/list1"/>
    <dgm:cxn modelId="{4223A3B7-8DD9-4871-8384-C1884E804E01}" type="presParOf" srcId="{8482FAC3-0EF6-465E-AAAE-FE2FB64BE287}" destId="{AF1EB298-6620-416B-B410-1A859301E1C2}" srcOrd="1" destOrd="0" presId="urn:microsoft.com/office/officeart/2005/8/layout/list1"/>
    <dgm:cxn modelId="{4D518ADA-D9C1-4C59-AFFE-0FFB903D84E4}" type="presParOf" srcId="{CD4B0D56-6EB4-4D6B-B13E-92ABF0F46C36}" destId="{C379636C-191A-4190-A3DF-954300D56108}" srcOrd="5" destOrd="0" presId="urn:microsoft.com/office/officeart/2005/8/layout/list1"/>
    <dgm:cxn modelId="{CCC339C5-7D4A-4DE5-AF8C-D2FC28076CB2}" type="presParOf" srcId="{CD4B0D56-6EB4-4D6B-B13E-92ABF0F46C36}" destId="{F2253F72-6EFC-4661-9C9F-C64B6B36353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5A5CCE2-C97F-4D97-B4B8-8CFC517B0794}" type="doc">
      <dgm:prSet loTypeId="urn:microsoft.com/office/officeart/2005/8/layout/hList2#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2CCA9CA-6615-412E-B708-251416B503A3}">
      <dgm:prSet phldrT="[Texte]"/>
      <dgm:spPr/>
      <dgm:t>
        <a:bodyPr/>
        <a:lstStyle/>
        <a:p>
          <a:r>
            <a:rPr lang="fr-FR" b="1" dirty="0" smtClean="0">
              <a:solidFill>
                <a:schemeClr val="bg1"/>
              </a:solidFill>
            </a:rPr>
            <a:t>Profil</a:t>
          </a:r>
          <a:endParaRPr lang="fr-FR" b="1" dirty="0">
            <a:solidFill>
              <a:schemeClr val="bg1"/>
            </a:solidFill>
          </a:endParaRPr>
        </a:p>
      </dgm:t>
    </dgm:pt>
    <dgm:pt modelId="{5412B2C8-404E-46E5-A7DC-16530953C5C4}" type="parTrans" cxnId="{CE72EFFF-0FE6-4ED1-8817-563B850AD01B}">
      <dgm:prSet/>
      <dgm:spPr/>
      <dgm:t>
        <a:bodyPr/>
        <a:lstStyle/>
        <a:p>
          <a:endParaRPr lang="fr-FR"/>
        </a:p>
      </dgm:t>
    </dgm:pt>
    <dgm:pt modelId="{32356395-98D4-4448-A2B3-A01F361EB092}" type="sibTrans" cxnId="{CE72EFFF-0FE6-4ED1-8817-563B850AD01B}">
      <dgm:prSet/>
      <dgm:spPr/>
      <dgm:t>
        <a:bodyPr/>
        <a:lstStyle/>
        <a:p>
          <a:endParaRPr lang="fr-FR"/>
        </a:p>
      </dgm:t>
    </dgm:pt>
    <dgm:pt modelId="{387CF561-4C19-4786-A34A-D1D3AE8343AB}">
      <dgm:prSet phldrT="[Texte]"/>
      <dgm:spPr/>
      <dgm:t>
        <a:bodyPr/>
        <a:lstStyle/>
        <a:p>
          <a:r>
            <a:rPr lang="fr-FR" dirty="0" smtClean="0"/>
            <a:t>Elève de bon niveau linguistique et scolaire </a:t>
          </a:r>
          <a:endParaRPr lang="fr-FR" dirty="0"/>
        </a:p>
      </dgm:t>
    </dgm:pt>
    <dgm:pt modelId="{9D5D4799-FC61-40C0-A761-D89248D3929D}" type="parTrans" cxnId="{000E1357-37C6-486E-A3B5-5C12640B305B}">
      <dgm:prSet/>
      <dgm:spPr/>
      <dgm:t>
        <a:bodyPr/>
        <a:lstStyle/>
        <a:p>
          <a:endParaRPr lang="fr-FR"/>
        </a:p>
      </dgm:t>
    </dgm:pt>
    <dgm:pt modelId="{FDC232DB-6FD0-4FC0-B143-271ECA407D4E}" type="sibTrans" cxnId="{000E1357-37C6-486E-A3B5-5C12640B305B}">
      <dgm:prSet/>
      <dgm:spPr/>
      <dgm:t>
        <a:bodyPr/>
        <a:lstStyle/>
        <a:p>
          <a:endParaRPr lang="fr-FR"/>
        </a:p>
      </dgm:t>
    </dgm:pt>
    <dgm:pt modelId="{A4356BFD-55DA-4118-837A-CA1C0BE4F36C}">
      <dgm:prSet phldrT="[Texte]"/>
      <dgm:spPr/>
      <dgm:t>
        <a:bodyPr/>
        <a:lstStyle/>
        <a:p>
          <a:r>
            <a:rPr lang="fr-FR" dirty="0" smtClean="0"/>
            <a:t> Intérêt pour la culture et l’histoire du pays</a:t>
          </a:r>
          <a:endParaRPr lang="fr-FR" dirty="0"/>
        </a:p>
      </dgm:t>
    </dgm:pt>
    <dgm:pt modelId="{DEF29DDF-29EA-4F63-BBF7-40545D2482B7}" type="parTrans" cxnId="{22FE0999-CF8F-4FAA-8871-6AA0A4423CD7}">
      <dgm:prSet/>
      <dgm:spPr/>
      <dgm:t>
        <a:bodyPr/>
        <a:lstStyle/>
        <a:p>
          <a:endParaRPr lang="fr-FR"/>
        </a:p>
      </dgm:t>
    </dgm:pt>
    <dgm:pt modelId="{D36AD7C3-CE48-47BC-B0A4-5123D9F53E13}" type="sibTrans" cxnId="{22FE0999-CF8F-4FAA-8871-6AA0A4423CD7}">
      <dgm:prSet/>
      <dgm:spPr/>
      <dgm:t>
        <a:bodyPr/>
        <a:lstStyle/>
        <a:p>
          <a:endParaRPr lang="fr-FR"/>
        </a:p>
      </dgm:t>
    </dgm:pt>
    <dgm:pt modelId="{BC3813C9-7F4A-4F1B-B8F3-8DC6F4D21EEB}">
      <dgm:prSet phldrT="[Texte]"/>
      <dgm:spPr/>
      <dgm:t>
        <a:bodyPr/>
        <a:lstStyle/>
        <a:p>
          <a:r>
            <a:rPr lang="fr-FR" b="1" dirty="0" smtClean="0">
              <a:solidFill>
                <a:schemeClr val="bg1"/>
              </a:solidFill>
            </a:rPr>
            <a:t>Organisation</a:t>
          </a:r>
          <a:endParaRPr lang="fr-FR" b="1" dirty="0">
            <a:solidFill>
              <a:schemeClr val="bg1"/>
            </a:solidFill>
          </a:endParaRPr>
        </a:p>
      </dgm:t>
    </dgm:pt>
    <dgm:pt modelId="{F91338E9-6097-4FB6-8F61-4E49119DDB5E}" type="parTrans" cxnId="{15ADF8CB-18DF-43A5-83B2-6340BB19D3EB}">
      <dgm:prSet/>
      <dgm:spPr/>
      <dgm:t>
        <a:bodyPr/>
        <a:lstStyle/>
        <a:p>
          <a:endParaRPr lang="fr-FR"/>
        </a:p>
      </dgm:t>
    </dgm:pt>
    <dgm:pt modelId="{67F92FBC-835B-422E-9E7E-70D522CD6CB6}" type="sibTrans" cxnId="{15ADF8CB-18DF-43A5-83B2-6340BB19D3EB}">
      <dgm:prSet/>
      <dgm:spPr/>
      <dgm:t>
        <a:bodyPr/>
        <a:lstStyle/>
        <a:p>
          <a:endParaRPr lang="fr-FR"/>
        </a:p>
      </dgm:t>
    </dgm:pt>
    <dgm:pt modelId="{5AA7EFAC-215C-4048-BB83-A525E310DC1C}">
      <dgm:prSet phldrT="[Texte]"/>
      <dgm:spPr/>
      <dgm:t>
        <a:bodyPr/>
        <a:lstStyle/>
        <a:p>
          <a:r>
            <a:rPr lang="fr-FR" dirty="0" smtClean="0"/>
            <a:t>+ 1h en langue </a:t>
          </a:r>
          <a:endParaRPr lang="fr-FR" dirty="0"/>
        </a:p>
      </dgm:t>
    </dgm:pt>
    <dgm:pt modelId="{0D9494AC-C696-4157-8972-A94BDF2861A8}" type="parTrans" cxnId="{32F92A83-73C2-463A-896F-7D79EA14EEB6}">
      <dgm:prSet/>
      <dgm:spPr/>
      <dgm:t>
        <a:bodyPr/>
        <a:lstStyle/>
        <a:p>
          <a:endParaRPr lang="fr-FR"/>
        </a:p>
      </dgm:t>
    </dgm:pt>
    <dgm:pt modelId="{7FFD16DD-AE63-4B9E-A81C-C6E719FC891F}" type="sibTrans" cxnId="{32F92A83-73C2-463A-896F-7D79EA14EEB6}">
      <dgm:prSet/>
      <dgm:spPr/>
      <dgm:t>
        <a:bodyPr/>
        <a:lstStyle/>
        <a:p>
          <a:endParaRPr lang="fr-FR"/>
        </a:p>
      </dgm:t>
    </dgm:pt>
    <dgm:pt modelId="{DF979510-6ED0-4378-A1AA-3D63BA618F76}">
      <dgm:prSet phldrT="[Texte]"/>
      <dgm:spPr/>
      <dgm:t>
        <a:bodyPr/>
        <a:lstStyle/>
        <a:p>
          <a:r>
            <a:rPr lang="fr-FR" dirty="0" smtClean="0"/>
            <a:t>+ 1h de discipline non linguistique</a:t>
          </a:r>
          <a:endParaRPr lang="fr-FR" dirty="0"/>
        </a:p>
      </dgm:t>
    </dgm:pt>
    <dgm:pt modelId="{4B4FB14C-E7BA-4631-8A9E-3574123AFC40}" type="parTrans" cxnId="{92EFFB05-CC07-4F4E-965F-5730047696BB}">
      <dgm:prSet/>
      <dgm:spPr/>
      <dgm:t>
        <a:bodyPr/>
        <a:lstStyle/>
        <a:p>
          <a:endParaRPr lang="fr-FR"/>
        </a:p>
      </dgm:t>
    </dgm:pt>
    <dgm:pt modelId="{125CF419-7B0C-42CB-9522-DDC4631D34EF}" type="sibTrans" cxnId="{92EFFB05-CC07-4F4E-965F-5730047696BB}">
      <dgm:prSet/>
      <dgm:spPr/>
      <dgm:t>
        <a:bodyPr/>
        <a:lstStyle/>
        <a:p>
          <a:endParaRPr lang="fr-FR"/>
        </a:p>
      </dgm:t>
    </dgm:pt>
    <dgm:pt modelId="{499783AD-589A-40F7-A936-3D0764178D2E}">
      <dgm:prSet phldrT="[Texte]"/>
      <dgm:spPr/>
      <dgm:t>
        <a:bodyPr/>
        <a:lstStyle/>
        <a:p>
          <a:r>
            <a:rPr lang="fr-FR" b="1" dirty="0" smtClean="0">
              <a:solidFill>
                <a:schemeClr val="bg1"/>
              </a:solidFill>
            </a:rPr>
            <a:t>Admission</a:t>
          </a:r>
          <a:endParaRPr lang="fr-FR" b="1" dirty="0">
            <a:solidFill>
              <a:schemeClr val="bg1"/>
            </a:solidFill>
          </a:endParaRPr>
        </a:p>
      </dgm:t>
    </dgm:pt>
    <dgm:pt modelId="{729FC59B-085A-4215-9B20-B0CA42033E4E}" type="parTrans" cxnId="{428BB1BF-97B8-4F63-B780-171BD7A0668A}">
      <dgm:prSet/>
      <dgm:spPr/>
      <dgm:t>
        <a:bodyPr/>
        <a:lstStyle/>
        <a:p>
          <a:endParaRPr lang="fr-FR"/>
        </a:p>
      </dgm:t>
    </dgm:pt>
    <dgm:pt modelId="{66933288-4E43-4BBF-A572-9CC6B89C4077}" type="sibTrans" cxnId="{428BB1BF-97B8-4F63-B780-171BD7A0668A}">
      <dgm:prSet/>
      <dgm:spPr/>
      <dgm:t>
        <a:bodyPr/>
        <a:lstStyle/>
        <a:p>
          <a:endParaRPr lang="fr-FR"/>
        </a:p>
      </dgm:t>
    </dgm:pt>
    <dgm:pt modelId="{EFE013F6-AB64-4E42-8D8F-CAFFB03D829F}">
      <dgm:prSet phldrT="[Texte]"/>
      <dgm:spPr/>
      <dgm:t>
        <a:bodyPr/>
        <a:lstStyle/>
        <a:p>
          <a:r>
            <a:rPr lang="fr-FR" dirty="0" smtClean="0"/>
            <a:t>Dossier à remettre directement au lycée</a:t>
          </a:r>
          <a:endParaRPr lang="fr-FR" dirty="0"/>
        </a:p>
      </dgm:t>
    </dgm:pt>
    <dgm:pt modelId="{25C68ABE-5397-48F0-9E64-5DE6300D26FD}" type="parTrans" cxnId="{73D0531A-7C9C-4A35-9D7B-2C5729680498}">
      <dgm:prSet/>
      <dgm:spPr/>
      <dgm:t>
        <a:bodyPr/>
        <a:lstStyle/>
        <a:p>
          <a:endParaRPr lang="fr-FR"/>
        </a:p>
      </dgm:t>
    </dgm:pt>
    <dgm:pt modelId="{D1918E56-4A33-47DE-9576-26141D8DBA9A}" type="sibTrans" cxnId="{73D0531A-7C9C-4A35-9D7B-2C5729680498}">
      <dgm:prSet/>
      <dgm:spPr/>
      <dgm:t>
        <a:bodyPr/>
        <a:lstStyle/>
        <a:p>
          <a:endParaRPr lang="fr-FR"/>
        </a:p>
      </dgm:t>
    </dgm:pt>
    <dgm:pt modelId="{B6A02E9E-A53F-44CE-9729-703CA07436E8}">
      <dgm:prSet phldrT="[Texte]"/>
      <dgm:spPr/>
      <dgm:t>
        <a:bodyPr/>
        <a:lstStyle/>
        <a:p>
          <a:r>
            <a:rPr lang="fr-FR" dirty="0" smtClean="0"/>
            <a:t>La demande sera étudiée après l’affectation dans le lycée </a:t>
          </a:r>
          <a:endParaRPr lang="fr-FR" dirty="0"/>
        </a:p>
      </dgm:t>
    </dgm:pt>
    <dgm:pt modelId="{8A5E69B4-F743-43FE-A8EB-82F0C2AE4B3B}" type="parTrans" cxnId="{E51EDE14-519B-4E53-B9C3-D08CD29BD116}">
      <dgm:prSet/>
      <dgm:spPr/>
      <dgm:t>
        <a:bodyPr/>
        <a:lstStyle/>
        <a:p>
          <a:endParaRPr lang="fr-FR"/>
        </a:p>
      </dgm:t>
    </dgm:pt>
    <dgm:pt modelId="{7A891080-FF06-427D-B4C9-3FE76AAEEAF8}" type="sibTrans" cxnId="{E51EDE14-519B-4E53-B9C3-D08CD29BD116}">
      <dgm:prSet/>
      <dgm:spPr/>
      <dgm:t>
        <a:bodyPr/>
        <a:lstStyle/>
        <a:p>
          <a:endParaRPr lang="fr-FR"/>
        </a:p>
      </dgm:t>
    </dgm:pt>
    <dgm:pt modelId="{319DB68B-AA6E-46C2-AF5A-12601E6B1FA1}" type="pres">
      <dgm:prSet presAssocID="{25A5CCE2-C97F-4D97-B4B8-8CFC517B079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EDE52D12-CCD9-4D4B-80CE-566B87922BA0}" type="pres">
      <dgm:prSet presAssocID="{D2CCA9CA-6615-412E-B708-251416B503A3}" presName="compositeNode" presStyleCnt="0">
        <dgm:presLayoutVars>
          <dgm:bulletEnabled val="1"/>
        </dgm:presLayoutVars>
      </dgm:prSet>
      <dgm:spPr/>
    </dgm:pt>
    <dgm:pt modelId="{53DD2D53-D3AF-46BA-B579-0961B60F1580}" type="pres">
      <dgm:prSet presAssocID="{D2CCA9CA-6615-412E-B708-251416B503A3}" presName="imag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1921EAA-D3C1-4DC5-8163-9F72051D7C96}" type="pres">
      <dgm:prSet presAssocID="{D2CCA9CA-6615-412E-B708-251416B503A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6AB3104-E0C2-4AE1-B843-6AA13695907B}" type="pres">
      <dgm:prSet presAssocID="{D2CCA9CA-6615-412E-B708-251416B503A3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5086492-B02C-46BE-9FA2-092D7F853150}" type="pres">
      <dgm:prSet presAssocID="{32356395-98D4-4448-A2B3-A01F361EB092}" presName="sibTrans" presStyleCnt="0"/>
      <dgm:spPr/>
    </dgm:pt>
    <dgm:pt modelId="{D4E8162D-AD70-4F81-A176-9BF20F4B7D73}" type="pres">
      <dgm:prSet presAssocID="{BC3813C9-7F4A-4F1B-B8F3-8DC6F4D21EEB}" presName="compositeNode" presStyleCnt="0">
        <dgm:presLayoutVars>
          <dgm:bulletEnabled val="1"/>
        </dgm:presLayoutVars>
      </dgm:prSet>
      <dgm:spPr/>
    </dgm:pt>
    <dgm:pt modelId="{879F05B4-5D62-4527-9381-D2B5FD4BE1B8}" type="pres">
      <dgm:prSet presAssocID="{BC3813C9-7F4A-4F1B-B8F3-8DC6F4D21EEB}" presName="imag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8FD30EA-19C7-40C4-9A11-E3DF696D36E6}" type="pres">
      <dgm:prSet presAssocID="{BC3813C9-7F4A-4F1B-B8F3-8DC6F4D21EE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AE2ECE-2217-4D64-B690-16E833178DA3}" type="pres">
      <dgm:prSet presAssocID="{BC3813C9-7F4A-4F1B-B8F3-8DC6F4D21EEB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9944F0-0668-4727-96E9-FF262007DB87}" type="pres">
      <dgm:prSet presAssocID="{67F92FBC-835B-422E-9E7E-70D522CD6CB6}" presName="sibTrans" presStyleCnt="0"/>
      <dgm:spPr/>
    </dgm:pt>
    <dgm:pt modelId="{CABC047D-6230-4F84-BC35-B35BE6E27580}" type="pres">
      <dgm:prSet presAssocID="{499783AD-589A-40F7-A936-3D0764178D2E}" presName="compositeNode" presStyleCnt="0">
        <dgm:presLayoutVars>
          <dgm:bulletEnabled val="1"/>
        </dgm:presLayoutVars>
      </dgm:prSet>
      <dgm:spPr/>
    </dgm:pt>
    <dgm:pt modelId="{3F784782-C6AB-4EC0-8A88-669A53116029}" type="pres">
      <dgm:prSet presAssocID="{499783AD-589A-40F7-A936-3D0764178D2E}" presName="imag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F1050598-5168-459A-A2B0-D05B0311AB89}" type="pres">
      <dgm:prSet presAssocID="{499783AD-589A-40F7-A936-3D0764178D2E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36124C9-B822-4EA8-9C3E-5CAF1030F02F}" type="pres">
      <dgm:prSet presAssocID="{499783AD-589A-40F7-A936-3D0764178D2E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E72EFFF-0FE6-4ED1-8817-563B850AD01B}" srcId="{25A5CCE2-C97F-4D97-B4B8-8CFC517B0794}" destId="{D2CCA9CA-6615-412E-B708-251416B503A3}" srcOrd="0" destOrd="0" parTransId="{5412B2C8-404E-46E5-A7DC-16530953C5C4}" sibTransId="{32356395-98D4-4448-A2B3-A01F361EB092}"/>
    <dgm:cxn modelId="{3C0CCDD0-E8E0-4EC6-B60E-2E2F30DB4C29}" type="presOf" srcId="{EFE013F6-AB64-4E42-8D8F-CAFFB03D829F}" destId="{F1050598-5168-459A-A2B0-D05B0311AB89}" srcOrd="0" destOrd="0" presId="urn:microsoft.com/office/officeart/2005/8/layout/hList2#1"/>
    <dgm:cxn modelId="{E51EDE14-519B-4E53-B9C3-D08CD29BD116}" srcId="{499783AD-589A-40F7-A936-3D0764178D2E}" destId="{B6A02E9E-A53F-44CE-9729-703CA07436E8}" srcOrd="1" destOrd="0" parTransId="{8A5E69B4-F743-43FE-A8EB-82F0C2AE4B3B}" sibTransId="{7A891080-FF06-427D-B4C9-3FE76AAEEAF8}"/>
    <dgm:cxn modelId="{21604F60-8B04-41B9-999D-FF2B509CECC0}" type="presOf" srcId="{387CF561-4C19-4786-A34A-D1D3AE8343AB}" destId="{61921EAA-D3C1-4DC5-8163-9F72051D7C96}" srcOrd="0" destOrd="0" presId="urn:microsoft.com/office/officeart/2005/8/layout/hList2#1"/>
    <dgm:cxn modelId="{FCA5C8DF-4248-463B-81D8-EBB75D9E0373}" type="presOf" srcId="{499783AD-589A-40F7-A936-3D0764178D2E}" destId="{D36124C9-B822-4EA8-9C3E-5CAF1030F02F}" srcOrd="0" destOrd="0" presId="urn:microsoft.com/office/officeart/2005/8/layout/hList2#1"/>
    <dgm:cxn modelId="{15ADF8CB-18DF-43A5-83B2-6340BB19D3EB}" srcId="{25A5CCE2-C97F-4D97-B4B8-8CFC517B0794}" destId="{BC3813C9-7F4A-4F1B-B8F3-8DC6F4D21EEB}" srcOrd="1" destOrd="0" parTransId="{F91338E9-6097-4FB6-8F61-4E49119DDB5E}" sibTransId="{67F92FBC-835B-422E-9E7E-70D522CD6CB6}"/>
    <dgm:cxn modelId="{22FE0999-CF8F-4FAA-8871-6AA0A4423CD7}" srcId="{D2CCA9CA-6615-412E-B708-251416B503A3}" destId="{A4356BFD-55DA-4118-837A-CA1C0BE4F36C}" srcOrd="1" destOrd="0" parTransId="{DEF29DDF-29EA-4F63-BBF7-40545D2482B7}" sibTransId="{D36AD7C3-CE48-47BC-B0A4-5123D9F53E13}"/>
    <dgm:cxn modelId="{000E1357-37C6-486E-A3B5-5C12640B305B}" srcId="{D2CCA9CA-6615-412E-B708-251416B503A3}" destId="{387CF561-4C19-4786-A34A-D1D3AE8343AB}" srcOrd="0" destOrd="0" parTransId="{9D5D4799-FC61-40C0-A761-D89248D3929D}" sibTransId="{FDC232DB-6FD0-4FC0-B143-271ECA407D4E}"/>
    <dgm:cxn modelId="{37231EFC-F02F-4C8F-83A8-D9C47C9E1D69}" type="presOf" srcId="{DF979510-6ED0-4378-A1AA-3D63BA618F76}" destId="{68FD30EA-19C7-40C4-9A11-E3DF696D36E6}" srcOrd="0" destOrd="1" presId="urn:microsoft.com/office/officeart/2005/8/layout/hList2#1"/>
    <dgm:cxn modelId="{92EFFB05-CC07-4F4E-965F-5730047696BB}" srcId="{BC3813C9-7F4A-4F1B-B8F3-8DC6F4D21EEB}" destId="{DF979510-6ED0-4378-A1AA-3D63BA618F76}" srcOrd="1" destOrd="0" parTransId="{4B4FB14C-E7BA-4631-8A9E-3574123AFC40}" sibTransId="{125CF419-7B0C-42CB-9522-DDC4631D34EF}"/>
    <dgm:cxn modelId="{AF423595-B7E3-4E65-8B65-963EFBCF45C4}" type="presOf" srcId="{BC3813C9-7F4A-4F1B-B8F3-8DC6F4D21EEB}" destId="{B7AE2ECE-2217-4D64-B690-16E833178DA3}" srcOrd="0" destOrd="0" presId="urn:microsoft.com/office/officeart/2005/8/layout/hList2#1"/>
    <dgm:cxn modelId="{709BC203-E900-4644-9AAB-0FA93233839A}" type="presOf" srcId="{B6A02E9E-A53F-44CE-9729-703CA07436E8}" destId="{F1050598-5168-459A-A2B0-D05B0311AB89}" srcOrd="0" destOrd="1" presId="urn:microsoft.com/office/officeart/2005/8/layout/hList2#1"/>
    <dgm:cxn modelId="{E23F9C85-6EFD-42D0-AB01-DA4D0FE4FB54}" type="presOf" srcId="{5AA7EFAC-215C-4048-BB83-A525E310DC1C}" destId="{68FD30EA-19C7-40C4-9A11-E3DF696D36E6}" srcOrd="0" destOrd="0" presId="urn:microsoft.com/office/officeart/2005/8/layout/hList2#1"/>
    <dgm:cxn modelId="{A99DE532-5EA9-40F1-BECC-8161CEEEA38E}" type="presOf" srcId="{25A5CCE2-C97F-4D97-B4B8-8CFC517B0794}" destId="{319DB68B-AA6E-46C2-AF5A-12601E6B1FA1}" srcOrd="0" destOrd="0" presId="urn:microsoft.com/office/officeart/2005/8/layout/hList2#1"/>
    <dgm:cxn modelId="{73D0531A-7C9C-4A35-9D7B-2C5729680498}" srcId="{499783AD-589A-40F7-A936-3D0764178D2E}" destId="{EFE013F6-AB64-4E42-8D8F-CAFFB03D829F}" srcOrd="0" destOrd="0" parTransId="{25C68ABE-5397-48F0-9E64-5DE6300D26FD}" sibTransId="{D1918E56-4A33-47DE-9576-26141D8DBA9A}"/>
    <dgm:cxn modelId="{2D39CB5F-9C83-469C-A3D5-336B9791106C}" type="presOf" srcId="{D2CCA9CA-6615-412E-B708-251416B503A3}" destId="{F6AB3104-E0C2-4AE1-B843-6AA13695907B}" srcOrd="0" destOrd="0" presId="urn:microsoft.com/office/officeart/2005/8/layout/hList2#1"/>
    <dgm:cxn modelId="{428BB1BF-97B8-4F63-B780-171BD7A0668A}" srcId="{25A5CCE2-C97F-4D97-B4B8-8CFC517B0794}" destId="{499783AD-589A-40F7-A936-3D0764178D2E}" srcOrd="2" destOrd="0" parTransId="{729FC59B-085A-4215-9B20-B0CA42033E4E}" sibTransId="{66933288-4E43-4BBF-A572-9CC6B89C4077}"/>
    <dgm:cxn modelId="{782A774E-9BA5-46B6-914D-A7A597CC640D}" type="presOf" srcId="{A4356BFD-55DA-4118-837A-CA1C0BE4F36C}" destId="{61921EAA-D3C1-4DC5-8163-9F72051D7C96}" srcOrd="0" destOrd="1" presId="urn:microsoft.com/office/officeart/2005/8/layout/hList2#1"/>
    <dgm:cxn modelId="{32F92A83-73C2-463A-896F-7D79EA14EEB6}" srcId="{BC3813C9-7F4A-4F1B-B8F3-8DC6F4D21EEB}" destId="{5AA7EFAC-215C-4048-BB83-A525E310DC1C}" srcOrd="0" destOrd="0" parTransId="{0D9494AC-C696-4157-8972-A94BDF2861A8}" sibTransId="{7FFD16DD-AE63-4B9E-A81C-C6E719FC891F}"/>
    <dgm:cxn modelId="{991229F3-4629-448E-981A-7DA5949E6215}" type="presParOf" srcId="{319DB68B-AA6E-46C2-AF5A-12601E6B1FA1}" destId="{EDE52D12-CCD9-4D4B-80CE-566B87922BA0}" srcOrd="0" destOrd="0" presId="urn:microsoft.com/office/officeart/2005/8/layout/hList2#1"/>
    <dgm:cxn modelId="{C80FC62D-6740-43E5-B02A-3F7874ECD306}" type="presParOf" srcId="{EDE52D12-CCD9-4D4B-80CE-566B87922BA0}" destId="{53DD2D53-D3AF-46BA-B579-0961B60F1580}" srcOrd="0" destOrd="0" presId="urn:microsoft.com/office/officeart/2005/8/layout/hList2#1"/>
    <dgm:cxn modelId="{64D06644-E8B6-48B7-AE1F-1341CB30BBB8}" type="presParOf" srcId="{EDE52D12-CCD9-4D4B-80CE-566B87922BA0}" destId="{61921EAA-D3C1-4DC5-8163-9F72051D7C96}" srcOrd="1" destOrd="0" presId="urn:microsoft.com/office/officeart/2005/8/layout/hList2#1"/>
    <dgm:cxn modelId="{38DC4A9A-E94F-4374-AB8E-E99EF852320D}" type="presParOf" srcId="{EDE52D12-CCD9-4D4B-80CE-566B87922BA0}" destId="{F6AB3104-E0C2-4AE1-B843-6AA13695907B}" srcOrd="2" destOrd="0" presId="urn:microsoft.com/office/officeart/2005/8/layout/hList2#1"/>
    <dgm:cxn modelId="{BFA6ED65-9C05-4A3A-AEFD-D1CEACCC6968}" type="presParOf" srcId="{319DB68B-AA6E-46C2-AF5A-12601E6B1FA1}" destId="{75086492-B02C-46BE-9FA2-092D7F853150}" srcOrd="1" destOrd="0" presId="urn:microsoft.com/office/officeart/2005/8/layout/hList2#1"/>
    <dgm:cxn modelId="{6B9DBAB2-D0C1-4710-90CA-26F7E482BEE3}" type="presParOf" srcId="{319DB68B-AA6E-46C2-AF5A-12601E6B1FA1}" destId="{D4E8162D-AD70-4F81-A176-9BF20F4B7D73}" srcOrd="2" destOrd="0" presId="urn:microsoft.com/office/officeart/2005/8/layout/hList2#1"/>
    <dgm:cxn modelId="{C325A892-6172-43C0-AD87-4E6479B2850B}" type="presParOf" srcId="{D4E8162D-AD70-4F81-A176-9BF20F4B7D73}" destId="{879F05B4-5D62-4527-9381-D2B5FD4BE1B8}" srcOrd="0" destOrd="0" presId="urn:microsoft.com/office/officeart/2005/8/layout/hList2#1"/>
    <dgm:cxn modelId="{4F4F54AB-A889-421A-9B80-DB92A95EAB81}" type="presParOf" srcId="{D4E8162D-AD70-4F81-A176-9BF20F4B7D73}" destId="{68FD30EA-19C7-40C4-9A11-E3DF696D36E6}" srcOrd="1" destOrd="0" presId="urn:microsoft.com/office/officeart/2005/8/layout/hList2#1"/>
    <dgm:cxn modelId="{75107A38-238B-4B95-901C-24F7CE0181FE}" type="presParOf" srcId="{D4E8162D-AD70-4F81-A176-9BF20F4B7D73}" destId="{B7AE2ECE-2217-4D64-B690-16E833178DA3}" srcOrd="2" destOrd="0" presId="urn:microsoft.com/office/officeart/2005/8/layout/hList2#1"/>
    <dgm:cxn modelId="{AE2B0004-D062-429A-B837-D5DB47D47DE8}" type="presParOf" srcId="{319DB68B-AA6E-46C2-AF5A-12601E6B1FA1}" destId="{089944F0-0668-4727-96E9-FF262007DB87}" srcOrd="3" destOrd="0" presId="urn:microsoft.com/office/officeart/2005/8/layout/hList2#1"/>
    <dgm:cxn modelId="{57E118D1-6EC1-43C9-A582-1BFEB0EEE436}" type="presParOf" srcId="{319DB68B-AA6E-46C2-AF5A-12601E6B1FA1}" destId="{CABC047D-6230-4F84-BC35-B35BE6E27580}" srcOrd="4" destOrd="0" presId="urn:microsoft.com/office/officeart/2005/8/layout/hList2#1"/>
    <dgm:cxn modelId="{385CC781-FBA9-4CF3-BDEC-FDDE015EF31D}" type="presParOf" srcId="{CABC047D-6230-4F84-BC35-B35BE6E27580}" destId="{3F784782-C6AB-4EC0-8A88-669A53116029}" srcOrd="0" destOrd="0" presId="urn:microsoft.com/office/officeart/2005/8/layout/hList2#1"/>
    <dgm:cxn modelId="{8886F802-A0F5-4241-ABE6-309B3F1F4234}" type="presParOf" srcId="{CABC047D-6230-4F84-BC35-B35BE6E27580}" destId="{F1050598-5168-459A-A2B0-D05B0311AB89}" srcOrd="1" destOrd="0" presId="urn:microsoft.com/office/officeart/2005/8/layout/hList2#1"/>
    <dgm:cxn modelId="{082258D4-E310-4C5F-AAE1-2B5803242AF9}" type="presParOf" srcId="{CABC047D-6230-4F84-BC35-B35BE6E27580}" destId="{D36124C9-B822-4EA8-9C3E-5CAF1030F02F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06C1C68-9B03-4E80-93E8-4E2615E9D0FF}" type="doc">
      <dgm:prSet loTypeId="urn:microsoft.com/office/officeart/2005/8/layout/vList3#2" loCatId="list" qsTypeId="urn:microsoft.com/office/officeart/2005/8/quickstyle/simple1" qsCatId="simple" csTypeId="urn:microsoft.com/office/officeart/2005/8/colors/colorful5" csCatId="colorful" phldr="1"/>
      <dgm:spPr/>
    </dgm:pt>
    <dgm:pt modelId="{B151ADDE-6888-4802-BDF5-C237FE9D2C0B}">
      <dgm:prSet phldrT="[Texte]"/>
      <dgm:spPr/>
      <dgm:t>
        <a:bodyPr/>
        <a:lstStyle/>
        <a:p>
          <a:r>
            <a:rPr lang="fr-FR" b="1" dirty="0" smtClean="0">
              <a:cs typeface="Arial" charset="0"/>
            </a:rPr>
            <a:t>Centre d’Information et d’Orientation  </a:t>
          </a:r>
        </a:p>
      </dgm:t>
    </dgm:pt>
    <dgm:pt modelId="{8EFFFBC4-247B-4BB4-B607-86FDB18647B0}" type="parTrans" cxnId="{46A2E084-2365-4B30-A7DD-D2EAA72778BB}">
      <dgm:prSet/>
      <dgm:spPr/>
      <dgm:t>
        <a:bodyPr/>
        <a:lstStyle/>
        <a:p>
          <a:endParaRPr lang="fr-FR"/>
        </a:p>
      </dgm:t>
    </dgm:pt>
    <dgm:pt modelId="{B3F63674-7CE3-4452-A664-759030E9CF8A}" type="sibTrans" cxnId="{46A2E084-2365-4B30-A7DD-D2EAA72778BB}">
      <dgm:prSet/>
      <dgm:spPr/>
      <dgm:t>
        <a:bodyPr/>
        <a:lstStyle/>
        <a:p>
          <a:endParaRPr lang="fr-FR"/>
        </a:p>
      </dgm:t>
    </dgm:pt>
    <dgm:pt modelId="{B0B0D359-EB24-4829-8DB8-DF6C418123ED}">
      <dgm:prSet phldrT="[Texte]"/>
      <dgm:spPr/>
      <dgm:t>
        <a:bodyPr/>
        <a:lstStyle/>
        <a:p>
          <a:r>
            <a:rPr lang="fr-FR" b="1" smtClean="0"/>
            <a:t>ONISEP </a:t>
          </a:r>
        </a:p>
        <a:p>
          <a:r>
            <a:rPr lang="fr-FR" b="1" smtClean="0"/>
            <a:t>www.onisep.fr</a:t>
          </a:r>
          <a:endParaRPr lang="fr-FR" b="1" dirty="0"/>
        </a:p>
      </dgm:t>
    </dgm:pt>
    <dgm:pt modelId="{893166CA-3E02-486F-9AC3-4374F484A84B}" type="parTrans" cxnId="{7541DF29-7387-4450-B970-AAEEECBFDDBB}">
      <dgm:prSet/>
      <dgm:spPr/>
      <dgm:t>
        <a:bodyPr/>
        <a:lstStyle/>
        <a:p>
          <a:endParaRPr lang="fr-FR"/>
        </a:p>
      </dgm:t>
    </dgm:pt>
    <dgm:pt modelId="{CAA1985E-ACAA-4B42-8B3E-092C5C5BB2B5}" type="sibTrans" cxnId="{7541DF29-7387-4450-B970-AAEEECBFDDBB}">
      <dgm:prSet/>
      <dgm:spPr/>
      <dgm:t>
        <a:bodyPr/>
        <a:lstStyle/>
        <a:p>
          <a:endParaRPr lang="fr-FR"/>
        </a:p>
      </dgm:t>
    </dgm:pt>
    <dgm:pt modelId="{B85781D4-A0C0-4341-ABDF-9B347FF899D8}" type="pres">
      <dgm:prSet presAssocID="{406C1C68-9B03-4E80-93E8-4E2615E9D0FF}" presName="linearFlow" presStyleCnt="0">
        <dgm:presLayoutVars>
          <dgm:dir/>
          <dgm:resizeHandles val="exact"/>
        </dgm:presLayoutVars>
      </dgm:prSet>
      <dgm:spPr/>
    </dgm:pt>
    <dgm:pt modelId="{8260F1F3-BBEE-47EA-AE10-5E595A0B9F41}" type="pres">
      <dgm:prSet presAssocID="{B151ADDE-6888-4802-BDF5-C237FE9D2C0B}" presName="composite" presStyleCnt="0"/>
      <dgm:spPr/>
    </dgm:pt>
    <dgm:pt modelId="{11C2B130-75C8-4064-877D-CFFC8AF962DF}" type="pres">
      <dgm:prSet presAssocID="{B151ADDE-6888-4802-BDF5-C237FE9D2C0B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DEA318B-5919-4BFB-BB19-92091EA7029E}" type="pres">
      <dgm:prSet presAssocID="{B151ADDE-6888-4802-BDF5-C237FE9D2C0B}" presName="txShp" presStyleLbl="node1" presStyleIdx="0" presStyleCnt="2" custScaleX="108777" custLinFactNeighborX="2919" custLinFactNeighborY="473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0F420A9-06B4-4FA8-BF22-22A3830F640E}" type="pres">
      <dgm:prSet presAssocID="{B3F63674-7CE3-4452-A664-759030E9CF8A}" presName="spacing" presStyleCnt="0"/>
      <dgm:spPr/>
    </dgm:pt>
    <dgm:pt modelId="{9D2B3A9F-4969-4477-A6CB-2B44E4C36579}" type="pres">
      <dgm:prSet presAssocID="{B0B0D359-EB24-4829-8DB8-DF6C418123ED}" presName="composite" presStyleCnt="0"/>
      <dgm:spPr/>
    </dgm:pt>
    <dgm:pt modelId="{9D239DF8-8021-403D-A86E-6CF9536BBD90}" type="pres">
      <dgm:prSet presAssocID="{B0B0D359-EB24-4829-8DB8-DF6C418123ED}" presName="imgShp" presStyleLbl="fgImgPlace1" presStyleIdx="1" presStyleCnt="2" custScaleX="108560" custScaleY="100175" custLinFactNeighborX="853" custLinFactNeighborY="-320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3457751-1E7D-4F5D-BDDF-F53D7C1159D8}" type="pres">
      <dgm:prSet presAssocID="{B0B0D359-EB24-4829-8DB8-DF6C418123ED}" presName="txShp" presStyleLbl="node1" presStyleIdx="1" presStyleCnt="2" custScaleX="106386" custLinFactNeighborX="995" custLinFactNeighborY="31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A82628A-A6A7-4FEC-A9C2-8762A219295B}" type="presOf" srcId="{B151ADDE-6888-4802-BDF5-C237FE9D2C0B}" destId="{FDEA318B-5919-4BFB-BB19-92091EA7029E}" srcOrd="0" destOrd="0" presId="urn:microsoft.com/office/officeart/2005/8/layout/vList3#2"/>
    <dgm:cxn modelId="{9C77A59E-03E5-4DA2-A33F-FF46F9EBE633}" type="presOf" srcId="{B0B0D359-EB24-4829-8DB8-DF6C418123ED}" destId="{B3457751-1E7D-4F5D-BDDF-F53D7C1159D8}" srcOrd="0" destOrd="0" presId="urn:microsoft.com/office/officeart/2005/8/layout/vList3#2"/>
    <dgm:cxn modelId="{D95F7475-B55D-4BE1-8576-06B1556F0318}" type="presOf" srcId="{406C1C68-9B03-4E80-93E8-4E2615E9D0FF}" destId="{B85781D4-A0C0-4341-ABDF-9B347FF899D8}" srcOrd="0" destOrd="0" presId="urn:microsoft.com/office/officeart/2005/8/layout/vList3#2"/>
    <dgm:cxn modelId="{7541DF29-7387-4450-B970-AAEEECBFDDBB}" srcId="{406C1C68-9B03-4E80-93E8-4E2615E9D0FF}" destId="{B0B0D359-EB24-4829-8DB8-DF6C418123ED}" srcOrd="1" destOrd="0" parTransId="{893166CA-3E02-486F-9AC3-4374F484A84B}" sibTransId="{CAA1985E-ACAA-4B42-8B3E-092C5C5BB2B5}"/>
    <dgm:cxn modelId="{46A2E084-2365-4B30-A7DD-D2EAA72778BB}" srcId="{406C1C68-9B03-4E80-93E8-4E2615E9D0FF}" destId="{B151ADDE-6888-4802-BDF5-C237FE9D2C0B}" srcOrd="0" destOrd="0" parTransId="{8EFFFBC4-247B-4BB4-B607-86FDB18647B0}" sibTransId="{B3F63674-7CE3-4452-A664-759030E9CF8A}"/>
    <dgm:cxn modelId="{21702D5D-60B3-4200-B7C4-9F75EB66EA0E}" type="presParOf" srcId="{B85781D4-A0C0-4341-ABDF-9B347FF899D8}" destId="{8260F1F3-BBEE-47EA-AE10-5E595A0B9F41}" srcOrd="0" destOrd="0" presId="urn:microsoft.com/office/officeart/2005/8/layout/vList3#2"/>
    <dgm:cxn modelId="{15C605DB-FA38-4EBF-9BF7-E27E0253E35B}" type="presParOf" srcId="{8260F1F3-BBEE-47EA-AE10-5E595A0B9F41}" destId="{11C2B130-75C8-4064-877D-CFFC8AF962DF}" srcOrd="0" destOrd="0" presId="urn:microsoft.com/office/officeart/2005/8/layout/vList3#2"/>
    <dgm:cxn modelId="{5127DFF3-CA71-4A05-8DFE-719DE121D3EB}" type="presParOf" srcId="{8260F1F3-BBEE-47EA-AE10-5E595A0B9F41}" destId="{FDEA318B-5919-4BFB-BB19-92091EA7029E}" srcOrd="1" destOrd="0" presId="urn:microsoft.com/office/officeart/2005/8/layout/vList3#2"/>
    <dgm:cxn modelId="{DA173E30-3428-45C4-8954-E2446E8663FE}" type="presParOf" srcId="{B85781D4-A0C0-4341-ABDF-9B347FF899D8}" destId="{30F420A9-06B4-4FA8-BF22-22A3830F640E}" srcOrd="1" destOrd="0" presId="urn:microsoft.com/office/officeart/2005/8/layout/vList3#2"/>
    <dgm:cxn modelId="{8FAE35A7-FFF9-4232-899C-1544D8EA6164}" type="presParOf" srcId="{B85781D4-A0C0-4341-ABDF-9B347FF899D8}" destId="{9D2B3A9F-4969-4477-A6CB-2B44E4C36579}" srcOrd="2" destOrd="0" presId="urn:microsoft.com/office/officeart/2005/8/layout/vList3#2"/>
    <dgm:cxn modelId="{75093FA4-83D6-4461-A817-4179C8685D07}" type="presParOf" srcId="{9D2B3A9F-4969-4477-A6CB-2B44E4C36579}" destId="{9D239DF8-8021-403D-A86E-6CF9536BBD90}" srcOrd="0" destOrd="0" presId="urn:microsoft.com/office/officeart/2005/8/layout/vList3#2"/>
    <dgm:cxn modelId="{51BFDBFC-E318-45C3-A98D-8DF0BD4C7AFF}" type="presParOf" srcId="{9D2B3A9F-4969-4477-A6CB-2B44E4C36579}" destId="{B3457751-1E7D-4F5D-BDDF-F53D7C1159D8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BB18EA-7C96-4478-8385-BCD6CF67EDDB}">
      <dsp:nvSpPr>
        <dsp:cNvPr id="0" name=""/>
        <dsp:cNvSpPr/>
      </dsp:nvSpPr>
      <dsp:spPr>
        <a:xfrm rot="10800000">
          <a:off x="541429" y="0"/>
          <a:ext cx="7702985" cy="1044014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038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Apprendre un métier, préparer un diplôme professionnel</a:t>
          </a:r>
          <a:endParaRPr lang="fr-FR" sz="2100" kern="1200" dirty="0"/>
        </a:p>
      </dsp:txBody>
      <dsp:txXfrm rot="10800000">
        <a:off x="802432" y="0"/>
        <a:ext cx="7441982" cy="1044014"/>
      </dsp:txXfrm>
    </dsp:sp>
    <dsp:sp modelId="{832D34C2-024A-4794-99C5-48B9F7CE29B9}">
      <dsp:nvSpPr>
        <dsp:cNvPr id="0" name=""/>
        <dsp:cNvSpPr/>
      </dsp:nvSpPr>
      <dsp:spPr>
        <a:xfrm>
          <a:off x="323528" y="3"/>
          <a:ext cx="1044014" cy="10440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375B38-88DD-40CC-ADB2-0BE4B8FD866C}">
      <dsp:nvSpPr>
        <dsp:cNvPr id="0" name=""/>
        <dsp:cNvSpPr/>
      </dsp:nvSpPr>
      <dsp:spPr>
        <a:xfrm rot="10800000">
          <a:off x="755593" y="1296144"/>
          <a:ext cx="7488820" cy="1044014"/>
        </a:xfrm>
        <a:prstGeom prst="homePlate">
          <a:avLst/>
        </a:prstGeom>
        <a:solidFill>
          <a:schemeClr val="accent5">
            <a:hueOff val="831752"/>
            <a:satOff val="-16830"/>
            <a:lumOff val="52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038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Découvrir l’entreprise</a:t>
          </a:r>
          <a:endParaRPr lang="fr-FR" sz="2100" kern="1200" dirty="0"/>
        </a:p>
      </dsp:txBody>
      <dsp:txXfrm rot="10800000">
        <a:off x="1016596" y="1296144"/>
        <a:ext cx="7227817" cy="1044014"/>
      </dsp:txXfrm>
    </dsp:sp>
    <dsp:sp modelId="{305760DD-7784-4813-A6E7-8796A0A2B4A5}">
      <dsp:nvSpPr>
        <dsp:cNvPr id="0" name=""/>
        <dsp:cNvSpPr/>
      </dsp:nvSpPr>
      <dsp:spPr>
        <a:xfrm>
          <a:off x="395533" y="1296144"/>
          <a:ext cx="1044014" cy="104401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7E48AF-0343-46D2-8CCC-4AC2FE5E0783}">
      <dsp:nvSpPr>
        <dsp:cNvPr id="0" name=""/>
        <dsp:cNvSpPr/>
      </dsp:nvSpPr>
      <dsp:spPr>
        <a:xfrm rot="10800000">
          <a:off x="899585" y="2712107"/>
          <a:ext cx="7344828" cy="1044014"/>
        </a:xfrm>
        <a:prstGeom prst="homePlate">
          <a:avLst/>
        </a:prstGeom>
        <a:solidFill>
          <a:schemeClr val="accent5">
            <a:hueOff val="1663504"/>
            <a:satOff val="-33659"/>
            <a:lumOff val="104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038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Des formations dans tous les domaines</a:t>
          </a:r>
          <a:endParaRPr lang="fr-FR" sz="2100" kern="1200" dirty="0"/>
        </a:p>
      </dsp:txBody>
      <dsp:txXfrm rot="10800000">
        <a:off x="1160588" y="2712107"/>
        <a:ext cx="7083825" cy="1044014"/>
      </dsp:txXfrm>
    </dsp:sp>
    <dsp:sp modelId="{FD650674-13B3-4649-BCA0-DB7BD472AD1D}">
      <dsp:nvSpPr>
        <dsp:cNvPr id="0" name=""/>
        <dsp:cNvSpPr/>
      </dsp:nvSpPr>
      <dsp:spPr>
        <a:xfrm>
          <a:off x="467550" y="2664301"/>
          <a:ext cx="1044014" cy="104401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416C9-DEDC-4F5F-AD41-DFDF2EB4C6AD}">
      <dsp:nvSpPr>
        <dsp:cNvPr id="0" name=""/>
        <dsp:cNvSpPr/>
      </dsp:nvSpPr>
      <dsp:spPr>
        <a:xfrm rot="10800000">
          <a:off x="899585" y="4067767"/>
          <a:ext cx="7344828" cy="1044014"/>
        </a:xfrm>
        <a:prstGeom prst="homePlate">
          <a:avLst/>
        </a:prstGeom>
        <a:solidFill>
          <a:schemeClr val="accent5">
            <a:hueOff val="2495256"/>
            <a:satOff val="-50489"/>
            <a:lumOff val="15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0381" tIns="80010" rIns="149352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Deux modalités de préparation :</a:t>
          </a:r>
          <a:endParaRPr lang="fr-FR" sz="21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A temps plein, en lycée professionnel</a:t>
          </a:r>
          <a:endParaRPr lang="fr-FR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En alternance, sous contrat de travail (CFA, entreprise)</a:t>
          </a:r>
          <a:endParaRPr lang="fr-FR" sz="1600" kern="1200" dirty="0"/>
        </a:p>
      </dsp:txBody>
      <dsp:txXfrm rot="10800000">
        <a:off x="1160588" y="4067767"/>
        <a:ext cx="7083825" cy="1044014"/>
      </dsp:txXfrm>
    </dsp:sp>
    <dsp:sp modelId="{50398212-6DE4-4E47-9AEA-0714774B8080}">
      <dsp:nvSpPr>
        <dsp:cNvPr id="0" name=""/>
        <dsp:cNvSpPr/>
      </dsp:nvSpPr>
      <dsp:spPr>
        <a:xfrm>
          <a:off x="467539" y="4032448"/>
          <a:ext cx="1044014" cy="1044014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E5BDD6-B885-4EE6-84A5-1ACF36E19DD2}">
      <dsp:nvSpPr>
        <dsp:cNvPr id="0" name=""/>
        <dsp:cNvSpPr/>
      </dsp:nvSpPr>
      <dsp:spPr>
        <a:xfrm>
          <a:off x="2303737" y="216024"/>
          <a:ext cx="4680494" cy="1625473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81A0BF-002B-4C6C-9474-F6FAD5DD1D0B}">
      <dsp:nvSpPr>
        <dsp:cNvPr id="0" name=""/>
        <dsp:cNvSpPr/>
      </dsp:nvSpPr>
      <dsp:spPr>
        <a:xfrm>
          <a:off x="4103950" y="4320480"/>
          <a:ext cx="907072" cy="580526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73FE8F-79A5-4669-B837-556692E74EBB}">
      <dsp:nvSpPr>
        <dsp:cNvPr id="0" name=""/>
        <dsp:cNvSpPr/>
      </dsp:nvSpPr>
      <dsp:spPr>
        <a:xfrm>
          <a:off x="2375738" y="4716773"/>
          <a:ext cx="4353948" cy="1088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900" kern="1200" dirty="0" smtClean="0"/>
            <a:t>2</a:t>
          </a:r>
          <a:r>
            <a:rPr lang="fr-FR" sz="3900" kern="1200" baseline="30000" dirty="0" smtClean="0"/>
            <a:t>nde</a:t>
          </a:r>
          <a:r>
            <a:rPr lang="fr-FR" sz="3900" kern="1200" dirty="0" smtClean="0"/>
            <a:t> GT</a:t>
          </a:r>
          <a:endParaRPr lang="fr-FR" sz="3900" kern="1200" dirty="0"/>
        </a:p>
      </dsp:txBody>
      <dsp:txXfrm>
        <a:off x="2375738" y="4716773"/>
        <a:ext cx="4353948" cy="1088487"/>
      </dsp:txXfrm>
    </dsp:sp>
    <dsp:sp modelId="{6752A1CE-B0D8-4356-87A9-F76A14646F1D}">
      <dsp:nvSpPr>
        <dsp:cNvPr id="0" name=""/>
        <dsp:cNvSpPr/>
      </dsp:nvSpPr>
      <dsp:spPr>
        <a:xfrm>
          <a:off x="3926164" y="1986851"/>
          <a:ext cx="1632730" cy="16327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/>
            <a:t>Des enseignements optionnels</a:t>
          </a:r>
        </a:p>
      </dsp:txBody>
      <dsp:txXfrm>
        <a:off x="4165272" y="2225959"/>
        <a:ext cx="1154514" cy="1154514"/>
      </dsp:txXfrm>
    </dsp:sp>
    <dsp:sp modelId="{912AF1A0-26BA-454E-B0EE-62A8BDA5E75A}">
      <dsp:nvSpPr>
        <dsp:cNvPr id="0" name=""/>
        <dsp:cNvSpPr/>
      </dsp:nvSpPr>
      <dsp:spPr>
        <a:xfrm>
          <a:off x="2411765" y="432047"/>
          <a:ext cx="1913984" cy="163273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Des enseignements communs</a:t>
          </a:r>
        </a:p>
      </dsp:txBody>
      <dsp:txXfrm>
        <a:off x="2692061" y="671155"/>
        <a:ext cx="1353392" cy="1154514"/>
      </dsp:txXfrm>
    </dsp:sp>
    <dsp:sp modelId="{C11B3C7A-3898-45E8-8B64-366D6122D593}">
      <dsp:nvSpPr>
        <dsp:cNvPr id="0" name=""/>
        <dsp:cNvSpPr/>
      </dsp:nvSpPr>
      <dsp:spPr>
        <a:xfrm>
          <a:off x="4644005" y="432051"/>
          <a:ext cx="2039672" cy="163273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L’accompagnement personnalisé</a:t>
          </a:r>
          <a:endParaRPr lang="fr-FR" sz="1200" kern="1200" dirty="0"/>
        </a:p>
      </dsp:txBody>
      <dsp:txXfrm>
        <a:off x="4942708" y="671159"/>
        <a:ext cx="1442266" cy="1154514"/>
      </dsp:txXfrm>
    </dsp:sp>
    <dsp:sp modelId="{D8447843-77AA-4AD2-A8F5-049006F79B97}">
      <dsp:nvSpPr>
        <dsp:cNvPr id="0" name=""/>
        <dsp:cNvSpPr/>
      </dsp:nvSpPr>
      <dsp:spPr>
        <a:xfrm>
          <a:off x="1586690" y="72002"/>
          <a:ext cx="6081659" cy="406368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68F3F5-94E6-498A-8863-C4A437CB687B}">
      <dsp:nvSpPr>
        <dsp:cNvPr id="0" name=""/>
        <dsp:cNvSpPr/>
      </dsp:nvSpPr>
      <dsp:spPr>
        <a:xfrm>
          <a:off x="0" y="345502"/>
          <a:ext cx="9036050" cy="1984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1298" tIns="312420" rIns="70129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Langues vivantes C (3h)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Arts ( arts plastiques ou cinéma-audiovisuel ou danse ou histoire des arts ou musique ou théâtre) (3h)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EPS (3h)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/>
            <a:t>Langues et cultures de </a:t>
          </a:r>
          <a:r>
            <a:rPr lang="fr-FR" sz="1500" kern="1200" dirty="0" smtClean="0"/>
            <a:t>l’antiquité (Latin ou Grec) (3h) 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Arts du cirque (6)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Ecologie-agronomie (3h)</a:t>
          </a:r>
          <a:endParaRPr lang="fr-FR" sz="1500" kern="1200" dirty="0"/>
        </a:p>
      </dsp:txBody>
      <dsp:txXfrm>
        <a:off x="0" y="345502"/>
        <a:ext cx="9036050" cy="1984500"/>
      </dsp:txXfrm>
    </dsp:sp>
    <dsp:sp modelId="{25303C98-2016-4C48-832E-0927154D3DF4}">
      <dsp:nvSpPr>
        <dsp:cNvPr id="0" name=""/>
        <dsp:cNvSpPr/>
      </dsp:nvSpPr>
      <dsp:spPr>
        <a:xfrm>
          <a:off x="451802" y="124102"/>
          <a:ext cx="6325235" cy="442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9079" tIns="0" rIns="239079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/>
            <a:t>Un seul </a:t>
          </a:r>
          <a:r>
            <a:rPr lang="fr-FR" sz="1500" kern="1200" dirty="0" smtClean="0"/>
            <a:t>enseignement général au choix parmi</a:t>
          </a:r>
          <a:endParaRPr lang="fr-FR" sz="1500" kern="1200" dirty="0"/>
        </a:p>
      </dsp:txBody>
      <dsp:txXfrm>
        <a:off x="473418" y="145718"/>
        <a:ext cx="6282003" cy="399568"/>
      </dsp:txXfrm>
    </dsp:sp>
    <dsp:sp modelId="{F2253F72-6EFC-4661-9C9F-C64B6B363531}">
      <dsp:nvSpPr>
        <dsp:cNvPr id="0" name=""/>
        <dsp:cNvSpPr/>
      </dsp:nvSpPr>
      <dsp:spPr>
        <a:xfrm>
          <a:off x="0" y="2632403"/>
          <a:ext cx="9036050" cy="2976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-1433403"/>
              <a:satOff val="1180"/>
              <a:lumOff val="-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1298" tIns="312420" rIns="70129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Management et gestion (1h30)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Santé et social (1h30)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Biotechnologie (1h30)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Sciences et laboratoire (1h30)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Sciences de l’ingénieur (1h30)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Création et innovation technologiques (1h30)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Création et culture-design (6h)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Hippologie et équitation ou autres pratiques sportives (3h)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Pratiques sociales et cultuelles (3h)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Pratiques professionnelles  (3h)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Atelier artistique (6h)</a:t>
          </a:r>
          <a:endParaRPr lang="fr-FR" sz="1500" kern="1200" dirty="0"/>
        </a:p>
      </dsp:txBody>
      <dsp:txXfrm>
        <a:off x="0" y="2632403"/>
        <a:ext cx="9036050" cy="2976750"/>
      </dsp:txXfrm>
    </dsp:sp>
    <dsp:sp modelId="{AF1EB298-6620-416B-B410-1A859301E1C2}">
      <dsp:nvSpPr>
        <dsp:cNvPr id="0" name=""/>
        <dsp:cNvSpPr/>
      </dsp:nvSpPr>
      <dsp:spPr>
        <a:xfrm>
          <a:off x="451802" y="2411003"/>
          <a:ext cx="6325235" cy="442800"/>
        </a:xfrm>
        <a:prstGeom prst="roundRect">
          <a:avLst/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9079" tIns="0" rIns="239079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Un enseignement technologique au choix parmi</a:t>
          </a:r>
          <a:endParaRPr lang="fr-FR" sz="1500" kern="1200" dirty="0"/>
        </a:p>
      </dsp:txBody>
      <dsp:txXfrm>
        <a:off x="473418" y="2432619"/>
        <a:ext cx="6282003" cy="399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B3104-E0C2-4AE1-B843-6AA13695907B}">
      <dsp:nvSpPr>
        <dsp:cNvPr id="0" name=""/>
        <dsp:cNvSpPr/>
      </dsp:nvSpPr>
      <dsp:spPr>
        <a:xfrm rot="16200000">
          <a:off x="-1588082" y="2417680"/>
          <a:ext cx="3672649" cy="396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9571" bIns="0" numCol="1" spcCol="1270" anchor="t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b="1" kern="1200" dirty="0" smtClean="0">
              <a:solidFill>
                <a:schemeClr val="bg1"/>
              </a:solidFill>
            </a:rPr>
            <a:t>Profil</a:t>
          </a:r>
          <a:endParaRPr lang="fr-FR" sz="2900" b="1" kern="1200" dirty="0">
            <a:solidFill>
              <a:schemeClr val="bg1"/>
            </a:solidFill>
          </a:endParaRPr>
        </a:p>
      </dsp:txBody>
      <dsp:txXfrm>
        <a:off x="-1588082" y="2417680"/>
        <a:ext cx="3672649" cy="396364"/>
      </dsp:txXfrm>
    </dsp:sp>
    <dsp:sp modelId="{61921EAA-D3C1-4DC5-8163-9F72051D7C96}">
      <dsp:nvSpPr>
        <dsp:cNvPr id="0" name=""/>
        <dsp:cNvSpPr/>
      </dsp:nvSpPr>
      <dsp:spPr>
        <a:xfrm>
          <a:off x="446423" y="779537"/>
          <a:ext cx="1974313" cy="3672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349571" rIns="170688" bIns="17068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Elève de bon niveau linguistique et scolaire 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 Intérêt pour la culture et l’histoire du pays</a:t>
          </a:r>
          <a:endParaRPr lang="fr-FR" sz="1900" kern="1200" dirty="0"/>
        </a:p>
      </dsp:txBody>
      <dsp:txXfrm>
        <a:off x="446423" y="779537"/>
        <a:ext cx="1974313" cy="3672649"/>
      </dsp:txXfrm>
    </dsp:sp>
    <dsp:sp modelId="{53DD2D53-D3AF-46BA-B579-0961B60F1580}">
      <dsp:nvSpPr>
        <dsp:cNvPr id="0" name=""/>
        <dsp:cNvSpPr/>
      </dsp:nvSpPr>
      <dsp:spPr>
        <a:xfrm>
          <a:off x="50059" y="256337"/>
          <a:ext cx="792728" cy="792728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AE2ECE-2217-4D64-B690-16E833178DA3}">
      <dsp:nvSpPr>
        <dsp:cNvPr id="0" name=""/>
        <dsp:cNvSpPr/>
      </dsp:nvSpPr>
      <dsp:spPr>
        <a:xfrm rot="16200000">
          <a:off x="1291318" y="2417680"/>
          <a:ext cx="3672649" cy="396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9571" bIns="0" numCol="1" spcCol="1270" anchor="t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b="1" kern="1200" dirty="0" smtClean="0">
              <a:solidFill>
                <a:schemeClr val="bg1"/>
              </a:solidFill>
            </a:rPr>
            <a:t>Organisation</a:t>
          </a:r>
          <a:endParaRPr lang="fr-FR" sz="2900" b="1" kern="1200" dirty="0">
            <a:solidFill>
              <a:schemeClr val="bg1"/>
            </a:solidFill>
          </a:endParaRPr>
        </a:p>
      </dsp:txBody>
      <dsp:txXfrm>
        <a:off x="1291318" y="2417680"/>
        <a:ext cx="3672649" cy="396364"/>
      </dsp:txXfrm>
    </dsp:sp>
    <dsp:sp modelId="{68FD30EA-19C7-40C4-9A11-E3DF696D36E6}">
      <dsp:nvSpPr>
        <dsp:cNvPr id="0" name=""/>
        <dsp:cNvSpPr/>
      </dsp:nvSpPr>
      <dsp:spPr>
        <a:xfrm>
          <a:off x="3325825" y="779537"/>
          <a:ext cx="1974313" cy="3672649"/>
        </a:xfrm>
        <a:prstGeom prst="rect">
          <a:avLst/>
        </a:prstGeom>
        <a:solidFill>
          <a:schemeClr val="accent4">
            <a:hueOff val="-455917"/>
            <a:satOff val="-2303"/>
            <a:lumOff val="-323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349571" rIns="170688" bIns="17068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+ 1h en langue 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+ 1h de discipline non linguistique</a:t>
          </a:r>
          <a:endParaRPr lang="fr-FR" sz="1900" kern="1200" dirty="0"/>
        </a:p>
      </dsp:txBody>
      <dsp:txXfrm>
        <a:off x="3325825" y="779537"/>
        <a:ext cx="1974313" cy="3672649"/>
      </dsp:txXfrm>
    </dsp:sp>
    <dsp:sp modelId="{879F05B4-5D62-4527-9381-D2B5FD4BE1B8}">
      <dsp:nvSpPr>
        <dsp:cNvPr id="0" name=""/>
        <dsp:cNvSpPr/>
      </dsp:nvSpPr>
      <dsp:spPr>
        <a:xfrm>
          <a:off x="2929461" y="256337"/>
          <a:ext cx="792728" cy="792728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6124C9-B822-4EA8-9C3E-5CAF1030F02F}">
      <dsp:nvSpPr>
        <dsp:cNvPr id="0" name=""/>
        <dsp:cNvSpPr/>
      </dsp:nvSpPr>
      <dsp:spPr>
        <a:xfrm rot="16200000">
          <a:off x="4170720" y="2417680"/>
          <a:ext cx="3672649" cy="396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9571" bIns="0" numCol="1" spcCol="1270" anchor="t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b="1" kern="1200" dirty="0" smtClean="0">
              <a:solidFill>
                <a:schemeClr val="bg1"/>
              </a:solidFill>
            </a:rPr>
            <a:t>Admission</a:t>
          </a:r>
          <a:endParaRPr lang="fr-FR" sz="2900" b="1" kern="1200" dirty="0">
            <a:solidFill>
              <a:schemeClr val="bg1"/>
            </a:solidFill>
          </a:endParaRPr>
        </a:p>
      </dsp:txBody>
      <dsp:txXfrm>
        <a:off x="4170720" y="2417680"/>
        <a:ext cx="3672649" cy="396364"/>
      </dsp:txXfrm>
    </dsp:sp>
    <dsp:sp modelId="{F1050598-5168-459A-A2B0-D05B0311AB89}">
      <dsp:nvSpPr>
        <dsp:cNvPr id="0" name=""/>
        <dsp:cNvSpPr/>
      </dsp:nvSpPr>
      <dsp:spPr>
        <a:xfrm>
          <a:off x="6205226" y="779537"/>
          <a:ext cx="1974313" cy="3672649"/>
        </a:xfrm>
        <a:prstGeom prst="rect">
          <a:avLst/>
        </a:prstGeom>
        <a:solidFill>
          <a:schemeClr val="accent4">
            <a:hueOff val="-911834"/>
            <a:satOff val="-4605"/>
            <a:lumOff val="-647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349571" rIns="170688" bIns="17068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Dossier à remettre directement au lycée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La demande sera étudiée après l’affectation dans le lycée </a:t>
          </a:r>
          <a:endParaRPr lang="fr-FR" sz="1900" kern="1200" dirty="0"/>
        </a:p>
      </dsp:txBody>
      <dsp:txXfrm>
        <a:off x="6205226" y="779537"/>
        <a:ext cx="1974313" cy="3672649"/>
      </dsp:txXfrm>
    </dsp:sp>
    <dsp:sp modelId="{3F784782-C6AB-4EC0-8A88-669A53116029}">
      <dsp:nvSpPr>
        <dsp:cNvPr id="0" name=""/>
        <dsp:cNvSpPr/>
      </dsp:nvSpPr>
      <dsp:spPr>
        <a:xfrm>
          <a:off x="5808862" y="256337"/>
          <a:ext cx="792728" cy="792728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EA318B-5919-4BFB-BB19-92091EA7029E}">
      <dsp:nvSpPr>
        <dsp:cNvPr id="0" name=""/>
        <dsp:cNvSpPr/>
      </dsp:nvSpPr>
      <dsp:spPr>
        <a:xfrm rot="10800000">
          <a:off x="1725594" y="108608"/>
          <a:ext cx="5833880" cy="2284870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7564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b="1" kern="1200" dirty="0" smtClean="0">
              <a:cs typeface="Arial" charset="0"/>
            </a:rPr>
            <a:t>Centre d’Information et d’Orientation  </a:t>
          </a:r>
        </a:p>
      </dsp:txBody>
      <dsp:txXfrm rot="10800000">
        <a:off x="2296811" y="108608"/>
        <a:ext cx="5262663" cy="2284870"/>
      </dsp:txXfrm>
    </dsp:sp>
    <dsp:sp modelId="{11C2B130-75C8-4064-877D-CFFC8AF962DF}">
      <dsp:nvSpPr>
        <dsp:cNvPr id="0" name=""/>
        <dsp:cNvSpPr/>
      </dsp:nvSpPr>
      <dsp:spPr>
        <a:xfrm>
          <a:off x="661971" y="397"/>
          <a:ext cx="2284870" cy="228487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457751-1E7D-4F5D-BDDF-F53D7C1159D8}">
      <dsp:nvSpPr>
        <dsp:cNvPr id="0" name=""/>
        <dsp:cNvSpPr/>
      </dsp:nvSpPr>
      <dsp:spPr>
        <a:xfrm rot="10800000">
          <a:off x="1767478" y="2971713"/>
          <a:ext cx="5705646" cy="2284870"/>
        </a:xfrm>
        <a:prstGeom prst="homePlate">
          <a:avLst/>
        </a:prstGeom>
        <a:solidFill>
          <a:schemeClr val="accent5">
            <a:hueOff val="2495256"/>
            <a:satOff val="-50489"/>
            <a:lumOff val="1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7564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b="1" kern="1200" smtClean="0"/>
            <a:t>ONISEP 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b="1" kern="1200" smtClean="0"/>
            <a:t>www.onisep.fr</a:t>
          </a:r>
          <a:endParaRPr lang="fr-FR" sz="3800" b="1" kern="1200" dirty="0"/>
        </a:p>
      </dsp:txBody>
      <dsp:txXfrm rot="10800000">
        <a:off x="2338695" y="2971713"/>
        <a:ext cx="5134429" cy="2284870"/>
      </dsp:txXfrm>
    </dsp:sp>
    <dsp:sp modelId="{9D239DF8-8021-403D-A86E-6CF9536BBD90}">
      <dsp:nvSpPr>
        <dsp:cNvPr id="0" name=""/>
        <dsp:cNvSpPr/>
      </dsp:nvSpPr>
      <dsp:spPr>
        <a:xfrm>
          <a:off x="664623" y="2894156"/>
          <a:ext cx="2480454" cy="228886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A46D0-55A0-4593-B1A7-8725245995B1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A7E20-E0D2-4B91-A0EA-0EEB2EACF1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45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E6435AA-1EE3-4B57-B740-35468ADA13B5}" type="slidenum">
              <a:rPr lang="fr-FR"/>
              <a:pPr/>
              <a:t>5</a:t>
            </a:fld>
            <a:endParaRPr lang="fr-FR"/>
          </a:p>
        </p:txBody>
      </p:sp>
      <p:sp>
        <p:nvSpPr>
          <p:cNvPr id="134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34147" name="Text Box 3"/>
          <p:cNvSpPr txBox="1">
            <a:spLocks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DBAE14F-C215-4F07-A45F-17803A392C7C}" type="slidenum">
              <a:rPr lang="fr-FR" sz="1200">
                <a:latin typeface="Calibri" panose="020F0502020204030204" pitchFamily="34" charset="0"/>
              </a:rPr>
              <a:pPr algn="r" eaLnBrk="1" hangingPunct="1">
                <a:buClrTx/>
                <a:buFontTx/>
                <a:buNone/>
              </a:pPr>
              <a:t>5</a:t>
            </a:fld>
            <a:endParaRPr lang="fr-FR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68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xmlns="" id="{1CC5985F-81E5-4DF3-BDFB-E62DD1981F9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fld id="{E027863C-2CB2-4A50-A01B-DD4F5299B49A}" type="slidenum">
              <a:rPr lang="fr-FR" altLang="fr-FR" sz="1200">
                <a:solidFill>
                  <a:srgbClr val="000000"/>
                </a:solidFill>
              </a:rPr>
              <a:pPr/>
              <a:t>6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38915" name="Text Box 1">
            <a:extLst>
              <a:ext uri="{FF2B5EF4-FFF2-40B4-BE49-F238E27FC236}">
                <a16:creationId xmlns:a16="http://schemas.microsoft.com/office/drawing/2014/main" xmlns="" id="{C0FCA15B-D8CF-4A68-81CA-70028E4FB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377363"/>
            <a:ext cx="294640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800" rIns="91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>
              <a:buSzPct val="100000"/>
            </a:pPr>
            <a:fld id="{C8DCCD51-1EAE-438B-A716-41DC72DE4DE5}" type="slidenum">
              <a:rPr lang="fr-FR" altLang="fr-FR" sz="1200">
                <a:solidFill>
                  <a:srgbClr val="000000"/>
                </a:solidFill>
              </a:rPr>
              <a:pPr algn="r">
                <a:buSzPct val="100000"/>
              </a:pPr>
              <a:t>6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xmlns="" id="{8501A91C-99EB-4560-A41D-2B51E73FE7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39775"/>
            <a:ext cx="6578600" cy="3702050"/>
          </a:xfrm>
          <a:solidFill>
            <a:srgbClr val="FFFFFF"/>
          </a:solidFill>
          <a:ln/>
        </p:spPr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xmlns="" id="{50CA5916-7F72-493A-9618-27C6224985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1513" y="4937125"/>
            <a:ext cx="5438775" cy="3605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88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="" xmlns:a16="http://schemas.microsoft.com/office/drawing/2014/main" id="{4877B068-9290-4649-9583-2883B06C76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7150" y="1014413"/>
            <a:ext cx="6492875" cy="36528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Rectangle 3">
            <a:extLst>
              <a:ext uri="{FF2B5EF4-FFF2-40B4-BE49-F238E27FC236}">
                <a16:creationId xmlns="" xmlns:a16="http://schemas.microsoft.com/office/drawing/2014/main" id="{C04E8184-CAE6-46BF-BE3A-D997F820F0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22350" y="5021263"/>
            <a:ext cx="4567238" cy="4054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0470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="" xmlns:a16="http://schemas.microsoft.com/office/drawing/2014/main" id="{C03E1D72-3C90-4424-BFAA-AC128DCBC6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113" y="696913"/>
            <a:ext cx="4459287" cy="25098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Rectangle 3">
            <a:extLst>
              <a:ext uri="{FF2B5EF4-FFF2-40B4-BE49-F238E27FC236}">
                <a16:creationId xmlns="" xmlns:a16="http://schemas.microsoft.com/office/drawing/2014/main" id="{36C4D464-E11A-4076-A701-EBC17C43E8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93738" y="3449638"/>
            <a:ext cx="3100387" cy="2786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15753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824579-5FCB-49C6-A4A5-38DB193E3378}" type="slidenum">
              <a:rPr lang="en-US" smtClean="0"/>
              <a:pPr/>
              <a:t>23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39272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>
            <a:extLst>
              <a:ext uri="{FF2B5EF4-FFF2-40B4-BE49-F238E27FC236}">
                <a16:creationId xmlns:a16="http://schemas.microsoft.com/office/drawing/2014/main" xmlns="" id="{2E525E64-5CE2-416A-B060-095C0CE9164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fld id="{867D8EC5-0857-4E16-9259-188BDACF0008}" type="slidenum">
              <a:rPr lang="fr-FR" altLang="fr-FR" sz="1200">
                <a:solidFill>
                  <a:srgbClr val="000000"/>
                </a:solidFill>
              </a:rPr>
              <a:pPr/>
              <a:t>27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112643" name="Text Box 1">
            <a:extLst>
              <a:ext uri="{FF2B5EF4-FFF2-40B4-BE49-F238E27FC236}">
                <a16:creationId xmlns:a16="http://schemas.microsoft.com/office/drawing/2014/main" xmlns="" id="{EF8A4E48-24AF-480C-BDEF-C495F6348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9378950"/>
            <a:ext cx="294640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809" tIns="45725" rIns="91809" bIns="45725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>
              <a:buSzPct val="100000"/>
            </a:pPr>
            <a:fld id="{A1603577-0A9E-41A7-840B-953F53988F33}" type="slidenum">
              <a:rPr lang="fr-FR" altLang="fr-FR" sz="1200">
                <a:solidFill>
                  <a:srgbClr val="000000"/>
                </a:solidFill>
              </a:rPr>
              <a:pPr algn="r">
                <a:buSzPct val="100000"/>
              </a:pPr>
              <a:t>27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112644" name="Rectangle 2">
            <a:extLst>
              <a:ext uri="{FF2B5EF4-FFF2-40B4-BE49-F238E27FC236}">
                <a16:creationId xmlns:a16="http://schemas.microsoft.com/office/drawing/2014/main" xmlns="" id="{FCA1C7CB-DFCC-487E-8876-9EDCD70557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39775"/>
            <a:ext cx="6580187" cy="3702050"/>
          </a:xfrm>
          <a:solidFill>
            <a:srgbClr val="FFFFFF"/>
          </a:solidFill>
          <a:ln/>
        </p:spPr>
      </p:sp>
      <p:sp>
        <p:nvSpPr>
          <p:cNvPr id="112645" name="Rectangle 3">
            <a:extLst>
              <a:ext uri="{FF2B5EF4-FFF2-40B4-BE49-F238E27FC236}">
                <a16:creationId xmlns:a16="http://schemas.microsoft.com/office/drawing/2014/main" xmlns="" id="{207C6151-5701-4ABA-A58B-D0CCCDFF6D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689475"/>
            <a:ext cx="5440363" cy="444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29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>
            <a:extLst>
              <a:ext uri="{FF2B5EF4-FFF2-40B4-BE49-F238E27FC236}">
                <a16:creationId xmlns:a16="http://schemas.microsoft.com/office/drawing/2014/main" xmlns="" id="{02F976A7-691D-4536-8F1F-830AEF482B2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fld id="{D64838D3-7DAF-4B0A-9AD1-B7A0A36072A5}" type="slidenum">
              <a:rPr lang="fr-FR" altLang="fr-FR" sz="1200">
                <a:solidFill>
                  <a:srgbClr val="000000"/>
                </a:solidFill>
              </a:rPr>
              <a:pPr/>
              <a:t>31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117763" name="Rectangle 1">
            <a:extLst>
              <a:ext uri="{FF2B5EF4-FFF2-40B4-BE49-F238E27FC236}">
                <a16:creationId xmlns:a16="http://schemas.microsoft.com/office/drawing/2014/main" xmlns="" id="{FA51BA52-F71A-4FB4-A851-6873C4EC1B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39775"/>
            <a:ext cx="6578600" cy="3702050"/>
          </a:xfrm>
          <a:solidFill>
            <a:srgbClr val="FFFFFF"/>
          </a:solidFill>
          <a:ln/>
        </p:spPr>
      </p:sp>
      <p:sp>
        <p:nvSpPr>
          <p:cNvPr id="117764" name="Rectangle 2">
            <a:extLst>
              <a:ext uri="{FF2B5EF4-FFF2-40B4-BE49-F238E27FC236}">
                <a16:creationId xmlns:a16="http://schemas.microsoft.com/office/drawing/2014/main" xmlns="" id="{54B29E6C-18A8-4D0E-A396-3F49F23B47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dirty="0">
              <a:latin typeface="Times New Roman" panose="02020603050405020304" pitchFamily="18" charset="0"/>
            </a:endParaRPr>
          </a:p>
        </p:txBody>
      </p:sp>
      <p:sp>
        <p:nvSpPr>
          <p:cNvPr id="117765" name="Text Box 3">
            <a:extLst>
              <a:ext uri="{FF2B5EF4-FFF2-40B4-BE49-F238E27FC236}">
                <a16:creationId xmlns:a16="http://schemas.microsoft.com/office/drawing/2014/main" xmlns="" id="{F0647281-9C75-4B5D-8AA0-F272E1DB06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377363"/>
            <a:ext cx="294640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800" rIns="91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>
              <a:buSzPct val="100000"/>
            </a:pPr>
            <a:fld id="{5D91918A-AC73-4FDE-874D-6A94930FCBFA}" type="slidenum">
              <a:rPr lang="fr-FR" altLang="fr-FR" sz="1200">
                <a:solidFill>
                  <a:srgbClr val="000000"/>
                </a:solidFill>
              </a:rPr>
              <a:pPr algn="r">
                <a:buSzPct val="100000"/>
              </a:pPr>
              <a:t>31</a:t>
            </a:fld>
            <a:endParaRPr lang="fr-FR" altLang="fr-FR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289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963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496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6214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153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9520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1333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24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001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1422400" y="381000"/>
            <a:ext cx="10160000" cy="5486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B1E32-6450-4880-A768-2D71B84BDFD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2774551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8075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208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6636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85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8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81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043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021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8D57F-CF1F-437C-A5F8-4006CB01BEDA}" type="datetimeFigureOut">
              <a:rPr lang="fr-FR" smtClean="0"/>
              <a:t>15/04/2022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2C78F7-8326-4462-9F4C-821BBCF253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34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93" r:id="rId14"/>
    <p:sldLayoutId id="2147483994" r:id="rId15"/>
    <p:sldLayoutId id="2147483995" r:id="rId16"/>
    <p:sldLayoutId id="214748399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vernant.mon-ent-occitanie.fr/actualites/inscriptions-des-eleves/inscription-en-classe-de-seconde-rs-2021-6036.ht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cio.menton@ac-nice.f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74750" y="2285391"/>
            <a:ext cx="8689976" cy="2509213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ORIENTATION</a:t>
            </a:r>
            <a:br>
              <a:rPr lang="fr-FR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fr-FR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près 3éme</a:t>
            </a:r>
            <a:r>
              <a:rPr lang="fr-FR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Choisir sa voie…</a:t>
            </a:r>
            <a:br>
              <a:rPr lang="fr-FR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dirty="0">
                <a:solidFill>
                  <a:srgbClr val="0051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dirty="0">
                <a:solidFill>
                  <a:srgbClr val="0051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5418155"/>
            <a:ext cx="8689976" cy="1371599"/>
          </a:xfrm>
        </p:spPr>
        <p:txBody>
          <a:bodyPr>
            <a:normAutofit/>
          </a:bodyPr>
          <a:lstStyle/>
          <a:p>
            <a:pPr algn="l"/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l"/>
            <a:r>
              <a:rPr lang="fr-F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Marion Martin, Psychologue de l’éducation Nationale</a:t>
            </a:r>
          </a:p>
          <a:p>
            <a:pPr algn="l"/>
            <a:r>
              <a:rPr lang="fr-FR" sz="1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Spécialisée en Education, Développement et conseil en orientation</a:t>
            </a:r>
            <a:endParaRPr lang="fr-FR" sz="1800" b="1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02" y="33209"/>
            <a:ext cx="3979152" cy="450436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968" y="139090"/>
            <a:ext cx="1745267" cy="143984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085567" y="3582443"/>
            <a:ext cx="521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Collège Sorano, Pins-</a:t>
            </a:r>
            <a:r>
              <a:rPr lang="fr-FR" i="1" dirty="0" err="1" smtClean="0">
                <a:solidFill>
                  <a:schemeClr val="accent2"/>
                </a:solidFill>
              </a:rPr>
              <a:t>Justaret</a:t>
            </a:r>
            <a:r>
              <a:rPr lang="fr-FR" i="1" dirty="0" smtClean="0">
                <a:solidFill>
                  <a:schemeClr val="accent2"/>
                </a:solidFill>
              </a:rPr>
              <a:t> 2021/22</a:t>
            </a:r>
            <a:endParaRPr lang="fr-FR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4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contenu 1"/>
          <p:cNvSpPr>
            <a:spLocks noGrp="1"/>
          </p:cNvSpPr>
          <p:nvPr>
            <p:ph/>
          </p:nvPr>
        </p:nvSpPr>
        <p:spPr>
          <a:xfrm>
            <a:off x="1631504" y="1371600"/>
            <a:ext cx="9144000" cy="5486400"/>
          </a:xfrm>
        </p:spPr>
        <p:txBody>
          <a:bodyPr/>
          <a:lstStyle/>
          <a:p>
            <a:pPr marL="46037" indent="0">
              <a:buNone/>
              <a:defRPr/>
            </a:pPr>
            <a:r>
              <a:rPr lang="fr-FR" altLang="fr-FR" sz="1600" b="1" dirty="0" smtClean="0">
                <a:latin typeface="Calibri" panose="020F0502020204030204" pitchFamily="34" charset="0"/>
              </a:rPr>
              <a:t>Les changements de la voie professionnelle, en Bac professionnel :</a:t>
            </a:r>
            <a:endParaRPr lang="fr-FR" altLang="fr-FR" sz="1600" dirty="0">
              <a:latin typeface="Calibri" panose="020F0502020204030204" pitchFamily="34" charset="0"/>
            </a:endParaRPr>
          </a:p>
          <a:p>
            <a:pPr marL="46037" indent="0">
              <a:buNone/>
              <a:defRPr/>
            </a:pPr>
            <a:endParaRPr lang="fr-FR" altLang="fr-FR" sz="1400" dirty="0">
              <a:latin typeface="Calibri" panose="020F0502020204030204" pitchFamily="34" charset="0"/>
            </a:endParaRPr>
          </a:p>
          <a:p>
            <a:pPr marL="46037" indent="0">
              <a:buNone/>
              <a:defRPr/>
            </a:pPr>
            <a:endParaRPr lang="fr-FR" altLang="fr-FR" sz="1400" dirty="0">
              <a:latin typeface="Calibri" panose="020F0502020204030204" pitchFamily="34" charset="0"/>
            </a:endParaRPr>
          </a:p>
        </p:txBody>
      </p:sp>
      <p:sp>
        <p:nvSpPr>
          <p:cNvPr id="4" name="Titre 4"/>
          <p:cNvSpPr txBox="1">
            <a:spLocks/>
          </p:cNvSpPr>
          <p:nvPr/>
        </p:nvSpPr>
        <p:spPr bwMode="auto">
          <a:xfrm>
            <a:off x="1524000" y="-33967"/>
            <a:ext cx="9144000" cy="798671"/>
          </a:xfrm>
          <a:prstGeom prst="rect">
            <a:avLst/>
          </a:prstGeom>
          <a:solidFill>
            <a:srgbClr val="95BCE5"/>
          </a:solidFill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La reforme du lycée professionnel en 3 points :</a:t>
            </a:r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603680086"/>
              </p:ext>
            </p:extLst>
          </p:nvPr>
        </p:nvGraphicFramePr>
        <p:xfrm>
          <a:off x="1066800" y="1955800"/>
          <a:ext cx="8578280" cy="4385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7935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object 3">
            <a:extLst>
              <a:ext uri="{FF2B5EF4-FFF2-40B4-BE49-F238E27FC236}">
                <a16:creationId xmlns:a16="http://schemas.microsoft.com/office/drawing/2014/main" xmlns="" id="{C4CAB792-765A-4F57-AE3A-F41EA2F1825D}"/>
              </a:ext>
            </a:extLst>
          </p:cNvPr>
          <p:cNvSpPr>
            <a:spLocks/>
          </p:cNvSpPr>
          <p:nvPr/>
        </p:nvSpPr>
        <p:spPr bwMode="auto">
          <a:xfrm>
            <a:off x="1546122" y="-27405"/>
            <a:ext cx="2305050" cy="1518034"/>
          </a:xfrm>
          <a:custGeom>
            <a:avLst/>
            <a:gdLst>
              <a:gd name="T0" fmla="*/ 1588261 w 2305050"/>
              <a:gd name="T1" fmla="*/ 0 h 1433830"/>
              <a:gd name="T2" fmla="*/ 1588261 w 2305050"/>
              <a:gd name="T3" fmla="*/ 357446 h 1433830"/>
              <a:gd name="T4" fmla="*/ 0 w 2305050"/>
              <a:gd name="T5" fmla="*/ 357446 h 1433830"/>
              <a:gd name="T6" fmla="*/ 0 w 2305050"/>
              <a:gd name="T7" fmla="*/ 1072334 h 1433830"/>
              <a:gd name="T8" fmla="*/ 1588261 w 2305050"/>
              <a:gd name="T9" fmla="*/ 1072334 h 1433830"/>
              <a:gd name="T10" fmla="*/ 1588261 w 2305050"/>
              <a:gd name="T11" fmla="*/ 1429777 h 1433830"/>
              <a:gd name="T12" fmla="*/ 2305050 w 2305050"/>
              <a:gd name="T13" fmla="*/ 714892 h 1433830"/>
              <a:gd name="T14" fmla="*/ 1588261 w 2305050"/>
              <a:gd name="T15" fmla="*/ 0 h 143383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305050"/>
              <a:gd name="T25" fmla="*/ 0 h 1433830"/>
              <a:gd name="T26" fmla="*/ 2305050 w 2305050"/>
              <a:gd name="T27" fmla="*/ 1433830 h 143383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305050" h="1433830">
                <a:moveTo>
                  <a:pt x="1588261" y="0"/>
                </a:moveTo>
                <a:lnTo>
                  <a:pt x="1588261" y="358394"/>
                </a:lnTo>
                <a:lnTo>
                  <a:pt x="0" y="358394"/>
                </a:lnTo>
                <a:lnTo>
                  <a:pt x="0" y="1075182"/>
                </a:lnTo>
                <a:lnTo>
                  <a:pt x="1588261" y="1075182"/>
                </a:lnTo>
                <a:lnTo>
                  <a:pt x="1588261" y="1433576"/>
                </a:lnTo>
                <a:lnTo>
                  <a:pt x="2305050" y="716788"/>
                </a:lnTo>
                <a:lnTo>
                  <a:pt x="1588261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51204" name="object 4">
            <a:extLst>
              <a:ext uri="{FF2B5EF4-FFF2-40B4-BE49-F238E27FC236}">
                <a16:creationId xmlns:a16="http://schemas.microsoft.com/office/drawing/2014/main" xmlns="" id="{31579103-90F9-49DD-906E-6C13376AD0F0}"/>
              </a:ext>
            </a:extLst>
          </p:cNvPr>
          <p:cNvSpPr>
            <a:spLocks/>
          </p:cNvSpPr>
          <p:nvPr/>
        </p:nvSpPr>
        <p:spPr bwMode="auto">
          <a:xfrm>
            <a:off x="1524000" y="-8469"/>
            <a:ext cx="2305050" cy="1518034"/>
          </a:xfrm>
          <a:custGeom>
            <a:avLst/>
            <a:gdLst>
              <a:gd name="T0" fmla="*/ 0 w 2305050"/>
              <a:gd name="T1" fmla="*/ 357446 h 1433830"/>
              <a:gd name="T2" fmla="*/ 1588261 w 2305050"/>
              <a:gd name="T3" fmla="*/ 357446 h 1433830"/>
              <a:gd name="T4" fmla="*/ 1588261 w 2305050"/>
              <a:gd name="T5" fmla="*/ 0 h 1433830"/>
              <a:gd name="T6" fmla="*/ 2305050 w 2305050"/>
              <a:gd name="T7" fmla="*/ 714892 h 1433830"/>
              <a:gd name="T8" fmla="*/ 1588261 w 2305050"/>
              <a:gd name="T9" fmla="*/ 1429777 h 1433830"/>
              <a:gd name="T10" fmla="*/ 1588261 w 2305050"/>
              <a:gd name="T11" fmla="*/ 1072334 h 1433830"/>
              <a:gd name="T12" fmla="*/ 0 w 2305050"/>
              <a:gd name="T13" fmla="*/ 1072334 h 1433830"/>
              <a:gd name="T14" fmla="*/ 0 w 2305050"/>
              <a:gd name="T15" fmla="*/ 357446 h 143383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305050"/>
              <a:gd name="T25" fmla="*/ 0 h 1433830"/>
              <a:gd name="T26" fmla="*/ 2305050 w 2305050"/>
              <a:gd name="T27" fmla="*/ 1433830 h 143383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305050" h="1433830">
                <a:moveTo>
                  <a:pt x="0" y="358394"/>
                </a:moveTo>
                <a:lnTo>
                  <a:pt x="1588261" y="358394"/>
                </a:lnTo>
                <a:lnTo>
                  <a:pt x="1588261" y="0"/>
                </a:lnTo>
                <a:lnTo>
                  <a:pt x="2305050" y="716788"/>
                </a:lnTo>
                <a:lnTo>
                  <a:pt x="1588261" y="1433576"/>
                </a:lnTo>
                <a:lnTo>
                  <a:pt x="1588261" y="1075182"/>
                </a:lnTo>
                <a:lnTo>
                  <a:pt x="0" y="1075182"/>
                </a:lnTo>
                <a:lnTo>
                  <a:pt x="0" y="358394"/>
                </a:lnTo>
                <a:close/>
              </a:path>
            </a:pathLst>
          </a:custGeom>
          <a:noFill/>
          <a:ln w="254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51205" name="object 5">
            <a:extLst>
              <a:ext uri="{FF2B5EF4-FFF2-40B4-BE49-F238E27FC236}">
                <a16:creationId xmlns:a16="http://schemas.microsoft.com/office/drawing/2014/main" xmlns="" id="{AAE9CBBF-EDB4-421C-BC1C-CC5CE3E41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0400" y="292723"/>
            <a:ext cx="2187201" cy="85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2700" rIns="0" bIns="0">
            <a:spAutoFit/>
          </a:bodyPr>
          <a:lstStyle>
            <a:lvl1pPr marL="11113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100"/>
              </a:spcBef>
            </a:pPr>
            <a:r>
              <a:rPr lang="fr-FR" altLang="fr-FR" sz="1800" b="1" dirty="0">
                <a:solidFill>
                  <a:srgbClr val="FFFFFF"/>
                </a:solidFill>
                <a:latin typeface="Calibri" panose="020F0502020204030204" pitchFamily="34" charset="0"/>
              </a:rPr>
              <a:t>Déploiement  </a:t>
            </a:r>
          </a:p>
          <a:p>
            <a:pPr algn="ctr">
              <a:spcBef>
                <a:spcPts val="100"/>
              </a:spcBef>
            </a:pPr>
            <a:r>
              <a:rPr lang="fr-FR" altLang="fr-FR" sz="1800" b="1" dirty="0">
                <a:solidFill>
                  <a:srgbClr val="FFFFFF"/>
                </a:solidFill>
                <a:latin typeface="Calibri" panose="020F0502020204030204" pitchFamily="34" charset="0"/>
              </a:rPr>
              <a:t>des  Familles Métiers de BAC PRO</a:t>
            </a:r>
            <a:endParaRPr lang="fr-FR" altLang="fr-FR" sz="1800" b="1" dirty="0">
              <a:latin typeface="Calibri" panose="020F0502020204030204" pitchFamily="34" charset="0"/>
            </a:endParaRPr>
          </a:p>
        </p:txBody>
      </p:sp>
      <p:sp>
        <p:nvSpPr>
          <p:cNvPr id="51206" name="object 6">
            <a:extLst>
              <a:ext uri="{FF2B5EF4-FFF2-40B4-BE49-F238E27FC236}">
                <a16:creationId xmlns:a16="http://schemas.microsoft.com/office/drawing/2014/main" xmlns="" id="{D0E7F626-9EDB-44D4-9EE7-94C9C35477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0064" y="1549781"/>
            <a:ext cx="3786728" cy="519116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2000"/>
              </a:lnSpc>
              <a:spcBef>
                <a:spcPts val="513"/>
              </a:spcBef>
            </a:pPr>
            <a:r>
              <a:rPr lang="fr-FR" altLang="fr-FR" sz="1600" b="1" dirty="0">
                <a:solidFill>
                  <a:srgbClr val="FFFFFF"/>
                </a:solidFill>
                <a:latin typeface="Calibri" panose="020F0502020204030204" pitchFamily="34" charset="0"/>
              </a:rPr>
              <a:t>Métiers de la Construction  Durable,         du Bâtiment et des  Travaux Publics</a:t>
            </a:r>
            <a:endParaRPr lang="fr-FR" altLang="fr-FR" sz="1600" b="1" dirty="0">
              <a:latin typeface="Calibri" panose="020F0502020204030204" pitchFamily="34" charset="0"/>
            </a:endParaRPr>
          </a:p>
        </p:txBody>
      </p:sp>
      <p:sp>
        <p:nvSpPr>
          <p:cNvPr id="51207" name="object 7">
            <a:extLst>
              <a:ext uri="{FF2B5EF4-FFF2-40B4-BE49-F238E27FC236}">
                <a16:creationId xmlns:a16="http://schemas.microsoft.com/office/drawing/2014/main" xmlns="" id="{8D6FA928-6AF2-4D0E-BAC8-1AFDE1B0D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0232" y="2046606"/>
            <a:ext cx="3816561" cy="1606850"/>
          </a:xfrm>
          <a:prstGeom prst="rect">
            <a:avLst/>
          </a:prstGeom>
          <a:solidFill>
            <a:srgbClr val="D0E2EA">
              <a:alpha val="9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9370" rIns="0" bIns="0">
            <a:spAutoFit/>
          </a:bodyPr>
          <a:lstStyle>
            <a:lvl1pPr marL="269875" indent="-171450"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313"/>
              </a:spcBef>
              <a:buFontTx/>
              <a:buChar char="•"/>
            </a:pPr>
            <a:r>
              <a:rPr lang="fr-FR" altLang="fr-FR" sz="1600" dirty="0">
                <a:solidFill>
                  <a:schemeClr val="tx1"/>
                </a:solidFill>
                <a:latin typeface="Calibri" panose="020F0502020204030204" pitchFamily="34" charset="0"/>
              </a:rPr>
              <a:t>Technicien du Bâtiment</a:t>
            </a:r>
          </a:p>
          <a:p>
            <a:pPr>
              <a:lnSpc>
                <a:spcPts val="1750"/>
              </a:lnSpc>
              <a:spcBef>
                <a:spcPts val="325"/>
              </a:spcBef>
              <a:buFontTx/>
              <a:buChar char="•"/>
            </a:pPr>
            <a:r>
              <a:rPr lang="fr-FR" altLang="fr-FR" sz="1600" dirty="0">
                <a:solidFill>
                  <a:schemeClr val="tx1"/>
                </a:solidFill>
                <a:latin typeface="Calibri" panose="020F0502020204030204" pitchFamily="34" charset="0"/>
              </a:rPr>
              <a:t>Intervention sur le  Patrimoine bâti  (option A, B ou C)</a:t>
            </a:r>
          </a:p>
          <a:p>
            <a:pPr>
              <a:lnSpc>
                <a:spcPts val="1838"/>
              </a:lnSpc>
              <a:spcBef>
                <a:spcPts val="100"/>
              </a:spcBef>
              <a:buFontTx/>
              <a:buChar char="•"/>
            </a:pPr>
            <a:r>
              <a:rPr lang="fr-FR" altLang="fr-FR" sz="1600" dirty="0">
                <a:solidFill>
                  <a:schemeClr val="tx1"/>
                </a:solidFill>
                <a:latin typeface="Calibri" panose="020F0502020204030204" pitchFamily="34" charset="0"/>
              </a:rPr>
              <a:t>Menuiserie aluminium-verre</a:t>
            </a:r>
          </a:p>
          <a:p>
            <a:pPr>
              <a:lnSpc>
                <a:spcPts val="1763"/>
              </a:lnSpc>
              <a:spcBef>
                <a:spcPts val="325"/>
              </a:spcBef>
              <a:buFontTx/>
              <a:buChar char="•"/>
            </a:pPr>
            <a:r>
              <a:rPr lang="fr-FR" altLang="fr-FR" sz="1600" dirty="0">
                <a:solidFill>
                  <a:schemeClr val="tx1"/>
                </a:solidFill>
                <a:latin typeface="Calibri" panose="020F0502020204030204" pitchFamily="34" charset="0"/>
              </a:rPr>
              <a:t>Aménagement et finitions  du bâtiment</a:t>
            </a:r>
          </a:p>
          <a:p>
            <a:pPr>
              <a:lnSpc>
                <a:spcPts val="1750"/>
              </a:lnSpc>
              <a:spcBef>
                <a:spcPts val="300"/>
              </a:spcBef>
              <a:buFontTx/>
              <a:buChar char="•"/>
            </a:pPr>
            <a:r>
              <a:rPr lang="fr-FR" altLang="fr-FR" sz="1600" dirty="0">
                <a:solidFill>
                  <a:schemeClr val="tx1"/>
                </a:solidFill>
                <a:latin typeface="Calibri" panose="020F0502020204030204" pitchFamily="34" charset="0"/>
              </a:rPr>
              <a:t>Ouvrages du bâtiment :  métallerie</a:t>
            </a: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F78B5C4A-0D3F-44D9-9B74-DEDA994F87C0}"/>
              </a:ext>
            </a:extLst>
          </p:cNvPr>
          <p:cNvSpPr txBox="1"/>
          <p:nvPr/>
        </p:nvSpPr>
        <p:spPr>
          <a:xfrm>
            <a:off x="4101783" y="0"/>
            <a:ext cx="3322858" cy="528350"/>
          </a:xfrm>
          <a:prstGeom prst="rect">
            <a:avLst/>
          </a:prstGeom>
          <a:solidFill>
            <a:srgbClr val="4AACC5"/>
          </a:solidFill>
        </p:spPr>
        <p:txBody>
          <a:bodyPr wrap="square" lIns="0" tIns="5080" rIns="0" bIns="0">
            <a:spAutoFit/>
          </a:bodyPr>
          <a:lstStyle/>
          <a:p>
            <a:pPr>
              <a:spcBef>
                <a:spcPts val="40"/>
              </a:spcBef>
              <a:defRPr/>
            </a:pPr>
            <a:endParaRPr lang="fr-FR" sz="900" dirty="0">
              <a:latin typeface="Times New Roman"/>
              <a:cs typeface="Times New Roman"/>
            </a:endParaRPr>
          </a:p>
          <a:p>
            <a:pPr marL="143510" algn="ctr">
              <a:spcBef>
                <a:spcPts val="5"/>
              </a:spcBef>
              <a:defRPr/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Métiers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de la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Relation</a:t>
            </a:r>
            <a:r>
              <a:rPr sz="16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Client</a:t>
            </a:r>
            <a:endParaRPr lang="fr-FR" sz="1600" b="1" spc="-5" dirty="0">
              <a:solidFill>
                <a:srgbClr val="FFFFFF"/>
              </a:solidFill>
              <a:latin typeface="Calibri"/>
              <a:cs typeface="Calibri"/>
            </a:endParaRPr>
          </a:p>
          <a:p>
            <a:pPr marL="143510">
              <a:spcBef>
                <a:spcPts val="5"/>
              </a:spcBef>
              <a:defRPr/>
            </a:pPr>
            <a:endParaRPr sz="900" dirty="0">
              <a:latin typeface="Calibri"/>
              <a:cs typeface="Calibri"/>
            </a:endParaRPr>
          </a:p>
        </p:txBody>
      </p:sp>
      <p:sp>
        <p:nvSpPr>
          <p:cNvPr id="51209" name="object 9">
            <a:extLst>
              <a:ext uri="{FF2B5EF4-FFF2-40B4-BE49-F238E27FC236}">
                <a16:creationId xmlns:a16="http://schemas.microsoft.com/office/drawing/2014/main" xmlns="" id="{375942E2-2619-450A-9C15-F0A26A5F8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1783" y="507614"/>
            <a:ext cx="3322858" cy="850232"/>
          </a:xfrm>
          <a:prstGeom prst="rect">
            <a:avLst/>
          </a:prstGeom>
          <a:solidFill>
            <a:srgbClr val="D0E2EA">
              <a:alpha val="9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4769" rIns="0" bIns="0">
            <a:spAutoFit/>
          </a:bodyPr>
          <a:lstStyle>
            <a:lvl1pPr marL="269875" indent="-171450"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1750"/>
              </a:lnSpc>
              <a:spcBef>
                <a:spcPts val="513"/>
              </a:spcBef>
              <a:buFontTx/>
              <a:buChar char="•"/>
            </a:pPr>
            <a:r>
              <a:rPr lang="fr-FR" altLang="fr-FR" sz="1600" dirty="0">
                <a:solidFill>
                  <a:schemeClr val="tx1"/>
                </a:solidFill>
                <a:latin typeface="Calibri" panose="020F0502020204030204" pitchFamily="34" charset="0"/>
              </a:rPr>
              <a:t>Métiers du commerce et  de la vente</a:t>
            </a:r>
          </a:p>
          <a:p>
            <a:pPr marL="98425" indent="0">
              <a:lnSpc>
                <a:spcPts val="1750"/>
              </a:lnSpc>
              <a:spcBef>
                <a:spcPts val="513"/>
              </a:spcBef>
            </a:pPr>
            <a:r>
              <a:rPr lang="fr-FR" altLang="fr-FR" sz="1600" dirty="0">
                <a:solidFill>
                  <a:schemeClr val="tx1"/>
                </a:solidFill>
                <a:latin typeface="Calibri" panose="020F0502020204030204" pitchFamily="34" charset="0"/>
              </a:rPr>
              <a:t>   options A ou B</a:t>
            </a:r>
          </a:p>
          <a:p>
            <a:pPr>
              <a:spcBef>
                <a:spcPts val="100"/>
              </a:spcBef>
              <a:buFontTx/>
              <a:buChar char="•"/>
            </a:pPr>
            <a:r>
              <a:rPr lang="fr-FR" altLang="fr-FR" sz="1600" dirty="0">
                <a:solidFill>
                  <a:schemeClr val="tx1"/>
                </a:solidFill>
                <a:latin typeface="Calibri" panose="020F0502020204030204" pitchFamily="34" charset="0"/>
              </a:rPr>
              <a:t>Métiers de l'accueil</a:t>
            </a:r>
          </a:p>
        </p:txBody>
      </p:sp>
      <p:sp>
        <p:nvSpPr>
          <p:cNvPr id="51210" name="object 10">
            <a:extLst>
              <a:ext uri="{FF2B5EF4-FFF2-40B4-BE49-F238E27FC236}">
                <a16:creationId xmlns:a16="http://schemas.microsoft.com/office/drawing/2014/main" xmlns="" id="{4CE59022-D7BA-411E-AA5D-96686FB7B7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1460" y="1"/>
            <a:ext cx="3046541" cy="745653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333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2000"/>
              </a:lnSpc>
              <a:spcBef>
                <a:spcPts val="513"/>
              </a:spcBef>
            </a:pPr>
            <a:r>
              <a:rPr lang="fr-FR" altLang="fr-FR" sz="1600" b="1" dirty="0">
                <a:solidFill>
                  <a:srgbClr val="FFFFFF"/>
                </a:solidFill>
                <a:latin typeface="Calibri" panose="020F0502020204030204" pitchFamily="34" charset="0"/>
              </a:rPr>
              <a:t>Métiers de la Gestion  Administrative, du Transport        et de la Logistique</a:t>
            </a:r>
            <a:endParaRPr lang="fr-FR" altLang="fr-FR" sz="1600" b="1" dirty="0">
              <a:latin typeface="Calibri" panose="020F0502020204030204" pitchFamily="34" charset="0"/>
            </a:endParaRPr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xmlns="" id="{4BA09993-3CD7-4253-9294-F0EB31142FF3}"/>
              </a:ext>
            </a:extLst>
          </p:cNvPr>
          <p:cNvSpPr txBox="1"/>
          <p:nvPr/>
        </p:nvSpPr>
        <p:spPr>
          <a:xfrm>
            <a:off x="7621460" y="758148"/>
            <a:ext cx="3046541" cy="804066"/>
          </a:xfrm>
          <a:prstGeom prst="rect">
            <a:avLst/>
          </a:prstGeom>
          <a:solidFill>
            <a:srgbClr val="D0E2EA">
              <a:alpha val="90194"/>
            </a:srgbClr>
          </a:solidFill>
        </p:spPr>
        <p:txBody>
          <a:bodyPr wrap="square" lIns="0" tIns="39370" rIns="0" bIns="0">
            <a:spAutoFit/>
          </a:bodyPr>
          <a:lstStyle/>
          <a:p>
            <a:pPr marL="265113" lvl="2" indent="-176213">
              <a:spcBef>
                <a:spcPts val="310"/>
              </a:spcBef>
              <a:buFontTx/>
              <a:buChar char="•"/>
              <a:tabLst>
                <a:tab pos="271780" algn="l"/>
              </a:tabLst>
              <a:defRPr/>
            </a:pPr>
            <a:r>
              <a:rPr sz="1600" spc="-10" dirty="0">
                <a:latin typeface="Calibri"/>
                <a:cs typeface="Calibri"/>
              </a:rPr>
              <a:t>Gestion-Administration</a:t>
            </a:r>
            <a:endParaRPr sz="1600" dirty="0">
              <a:latin typeface="Calibri"/>
              <a:cs typeface="Calibri"/>
            </a:endParaRPr>
          </a:p>
          <a:p>
            <a:pPr marL="271145" indent="-172720">
              <a:spcBef>
                <a:spcPts val="130"/>
              </a:spcBef>
              <a:buFontTx/>
              <a:buChar char="•"/>
              <a:tabLst>
                <a:tab pos="271780" algn="l"/>
              </a:tabLst>
              <a:defRPr/>
            </a:pPr>
            <a:r>
              <a:rPr sz="1600" spc="-25" dirty="0">
                <a:latin typeface="Calibri"/>
                <a:cs typeface="Calibri"/>
              </a:rPr>
              <a:t>Transport</a:t>
            </a:r>
            <a:endParaRPr sz="1600" dirty="0">
              <a:latin typeface="Calibri"/>
              <a:cs typeface="Calibri"/>
            </a:endParaRPr>
          </a:p>
          <a:p>
            <a:pPr marL="271145" indent="-172720">
              <a:spcBef>
                <a:spcPts val="120"/>
              </a:spcBef>
              <a:buFontTx/>
              <a:buChar char="•"/>
              <a:tabLst>
                <a:tab pos="271780" algn="l"/>
              </a:tabLst>
              <a:defRPr/>
            </a:pPr>
            <a:r>
              <a:rPr sz="1600" spc="-10" dirty="0">
                <a:latin typeface="Calibri"/>
                <a:cs typeface="Calibri"/>
              </a:rPr>
              <a:t>Logistique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CB76C9E-363D-419E-8607-D5FBA8EEE37B}"/>
              </a:ext>
            </a:extLst>
          </p:cNvPr>
          <p:cNvSpPr/>
          <p:nvPr/>
        </p:nvSpPr>
        <p:spPr>
          <a:xfrm>
            <a:off x="1515169" y="5765016"/>
            <a:ext cx="3811457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160735" indent="-160735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Façonnage de produits imprimés, routage réalisation </a:t>
            </a:r>
            <a:b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</a:b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de produits imprimés et </a:t>
            </a:r>
            <a:r>
              <a:rPr lang="fr-FR" sz="1600" dirty="0" err="1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plurimédia</a:t>
            </a: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 options A ou B</a:t>
            </a: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xmlns="" id="{71B6983D-0C74-460D-86EB-2AEF623D6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0827" y="5260197"/>
            <a:ext cx="3825798" cy="519116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2000"/>
              </a:lnSpc>
              <a:spcBef>
                <a:spcPts val="513"/>
              </a:spcBef>
            </a:pPr>
            <a:r>
              <a:rPr lang="fr-FR" sz="1600" b="1" dirty="0">
                <a:latin typeface="Calibri" panose="020F0502020204030204" pitchFamily="34" charset="0"/>
              </a:rPr>
              <a:t>Métiers des industries graphiques </a:t>
            </a:r>
            <a:br>
              <a:rPr lang="fr-FR" sz="1600" b="1" dirty="0">
                <a:latin typeface="Calibri" panose="020F0502020204030204" pitchFamily="34" charset="0"/>
              </a:rPr>
            </a:br>
            <a:r>
              <a:rPr lang="fr-FR" sz="1600" b="1" dirty="0">
                <a:latin typeface="Calibri" panose="020F0502020204030204" pitchFamily="34" charset="0"/>
              </a:rPr>
              <a:t>et de la communication</a:t>
            </a:r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xmlns="" id="{8EC2BF4C-8BAB-4A47-85E1-DFB952784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0458" y="1713878"/>
            <a:ext cx="2477542" cy="505716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2000"/>
              </a:lnSpc>
              <a:spcBef>
                <a:spcPts val="513"/>
              </a:spcBef>
            </a:pPr>
            <a:endParaRPr lang="fr-FR" sz="300" spc="-25" dirty="0">
              <a:latin typeface="Calibri"/>
              <a:cs typeface="Calibri"/>
            </a:endParaRPr>
          </a:p>
          <a:p>
            <a:pPr algn="ctr">
              <a:lnSpc>
                <a:spcPct val="92000"/>
              </a:lnSpc>
              <a:spcBef>
                <a:spcPts val="513"/>
              </a:spcBef>
            </a:pPr>
            <a:r>
              <a:rPr lang="fr-FR" sz="1600" b="1" spc="-25" dirty="0">
                <a:latin typeface="Calibri"/>
                <a:cs typeface="Calibri"/>
              </a:rPr>
              <a:t>Métiers de l’alimentation</a:t>
            </a:r>
          </a:p>
          <a:p>
            <a:pPr algn="ctr">
              <a:lnSpc>
                <a:spcPct val="92000"/>
              </a:lnSpc>
              <a:spcBef>
                <a:spcPts val="513"/>
              </a:spcBef>
            </a:pPr>
            <a:endParaRPr lang="fr-FR" altLang="fr-FR" sz="300" dirty="0">
              <a:latin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1B57A31-597C-4367-B325-11611CE0D414}"/>
              </a:ext>
            </a:extLst>
          </p:cNvPr>
          <p:cNvSpPr/>
          <p:nvPr/>
        </p:nvSpPr>
        <p:spPr>
          <a:xfrm>
            <a:off x="8190458" y="2205624"/>
            <a:ext cx="2477542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spc="-25" dirty="0">
                <a:solidFill>
                  <a:schemeClr val="tx1"/>
                </a:solidFill>
                <a:latin typeface="Calibri"/>
                <a:cs typeface="Calibri"/>
              </a:rPr>
              <a:t>Boucher-charcutier-traiteur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spc="-25" dirty="0">
                <a:solidFill>
                  <a:schemeClr val="tx1"/>
                </a:solidFill>
                <a:latin typeface="Calibri"/>
                <a:cs typeface="Calibri"/>
              </a:rPr>
              <a:t>Boulanger-pâtissier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spc="-25" dirty="0">
                <a:solidFill>
                  <a:schemeClr val="tx1"/>
                </a:solidFill>
                <a:latin typeface="Calibri"/>
                <a:cs typeface="Calibri"/>
              </a:rPr>
              <a:t>Poissonnier-écailler-traiteur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8CD8762F-DFD9-4AAF-813E-47ABC42DC0EA}"/>
              </a:ext>
            </a:extLst>
          </p:cNvPr>
          <p:cNvSpPr/>
          <p:nvPr/>
        </p:nvSpPr>
        <p:spPr>
          <a:xfrm>
            <a:off x="1500828" y="4284362"/>
            <a:ext cx="3816561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d’études du bâtiment     option A  ou B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géomètre-topographe</a:t>
            </a:r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xmlns="" id="{06927E3B-F92E-4672-9334-047647657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0065" y="3725875"/>
            <a:ext cx="3807324" cy="558486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fr-FR" sz="1600" b="1" dirty="0">
                <a:latin typeface="Calibri" panose="020F0502020204030204" pitchFamily="34" charset="0"/>
              </a:rPr>
              <a:t>Métiers des études et de la modélisation numérique du bâtiment</a:t>
            </a: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xmlns="" id="{10F5A7EE-B608-40F7-810E-DDF5EBD9F8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1550" y="3491385"/>
            <a:ext cx="2354257" cy="635430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fr-FR" sz="1600" b="1" dirty="0">
                <a:ln w="0"/>
                <a:latin typeface="+mj-lt"/>
                <a:cs typeface="Calibri" panose="020F0502020204030204" pitchFamily="34" charset="0"/>
              </a:rPr>
              <a:t>Métiers de la beauté            et du bien-être</a:t>
            </a:r>
            <a:endParaRPr lang="fr-FR" sz="500" b="1" dirty="0">
              <a:ln w="0"/>
              <a:latin typeface="+mj-lt"/>
              <a:cs typeface="Calibri" panose="020F0502020204030204" pitchFamily="34" charset="0"/>
            </a:endParaRPr>
          </a:p>
          <a:p>
            <a:pPr algn="ctr">
              <a:defRPr/>
            </a:pPr>
            <a:endParaRPr lang="fr-FR" sz="5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6E40505-C5BA-44F1-8B02-FF270666499D}"/>
              </a:ext>
            </a:extLst>
          </p:cNvPr>
          <p:cNvSpPr/>
          <p:nvPr/>
        </p:nvSpPr>
        <p:spPr>
          <a:xfrm>
            <a:off x="5506652" y="4091128"/>
            <a:ext cx="2371389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160735" indent="-160735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Esthétique cosmétique parfumerie</a:t>
            </a:r>
          </a:p>
          <a:p>
            <a:pPr marL="160735" indent="-160735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Coiffure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3B8546EC-1A72-4C52-8AD6-7E885B076376}"/>
              </a:ext>
            </a:extLst>
          </p:cNvPr>
          <p:cNvSpPr/>
          <p:nvPr/>
        </p:nvSpPr>
        <p:spPr>
          <a:xfrm>
            <a:off x="5467398" y="2506476"/>
            <a:ext cx="2383660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Cuisine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Commercialisation et services en restauration</a:t>
            </a:r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xmlns="" id="{DA204290-7760-4343-8A0B-5A1B9AC90C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7398" y="1956462"/>
            <a:ext cx="2383660" cy="558486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fr-FR" sz="1600" b="1" spc="-25" dirty="0">
                <a:latin typeface="Calibri"/>
                <a:cs typeface="Calibri"/>
              </a:rPr>
              <a:t>Métiers de l’hôtellerie restauration</a:t>
            </a:r>
            <a:endParaRPr lang="fr-FR" sz="500" b="1" spc="-25" dirty="0">
              <a:latin typeface="Calibri"/>
              <a:cs typeface="Calibri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78D7662-BD67-49A1-8FA2-0FF5C5A4B569}"/>
              </a:ext>
            </a:extLst>
          </p:cNvPr>
          <p:cNvSpPr/>
          <p:nvPr/>
        </p:nvSpPr>
        <p:spPr>
          <a:xfrm>
            <a:off x="8206088" y="4115600"/>
            <a:ext cx="2461911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Aéronautique </a:t>
            </a:r>
          </a:p>
          <a:p>
            <a:pPr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    options A, B ou C 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Aviation générale</a:t>
            </a:r>
          </a:p>
        </p:txBody>
      </p:sp>
      <p:sp>
        <p:nvSpPr>
          <p:cNvPr id="23" name="object 6">
            <a:extLst>
              <a:ext uri="{FF2B5EF4-FFF2-40B4-BE49-F238E27FC236}">
                <a16:creationId xmlns:a16="http://schemas.microsoft.com/office/drawing/2014/main" xmlns="" id="{0C686899-6B4C-40D5-B877-27C697F017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6087" y="3662123"/>
            <a:ext cx="2477542" cy="459998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2000"/>
              </a:lnSpc>
              <a:spcBef>
                <a:spcPts val="513"/>
              </a:spcBef>
            </a:pPr>
            <a:endParaRPr lang="fr-FR" sz="500" spc="-25" dirty="0">
              <a:latin typeface="Calibri"/>
              <a:cs typeface="Calibri"/>
            </a:endParaRPr>
          </a:p>
          <a:p>
            <a:pPr algn="ctr">
              <a:defRPr/>
            </a:pPr>
            <a:r>
              <a:rPr lang="fr-FR" sz="1600" b="1" spc="-25" dirty="0">
                <a:latin typeface="Calibri"/>
                <a:cs typeface="Calibri"/>
              </a:rPr>
              <a:t>M</a:t>
            </a:r>
            <a:r>
              <a:rPr lang="fr-FR" sz="1600" b="1" dirty="0">
                <a:latin typeface="Calibri" panose="020F0502020204030204" pitchFamily="34" charset="0"/>
              </a:rPr>
              <a:t>étiers de l’aéronautique</a:t>
            </a:r>
          </a:p>
          <a:p>
            <a:pPr algn="ctr">
              <a:defRPr/>
            </a:pPr>
            <a:endParaRPr lang="fr-FR" sz="500" spc="-25" dirty="0">
              <a:latin typeface="Calibri"/>
              <a:cs typeface="Calibri"/>
            </a:endParaRPr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xmlns="" id="{8AB484EA-E3CB-46A2-A9B2-9B64CE54DC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485" y="5093190"/>
            <a:ext cx="5175515" cy="459998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2000"/>
              </a:lnSpc>
              <a:spcBef>
                <a:spcPts val="513"/>
              </a:spcBef>
            </a:pPr>
            <a:endParaRPr lang="fr-FR" sz="500" spc="-25" dirty="0">
              <a:latin typeface="Calibri"/>
              <a:cs typeface="Calibri"/>
            </a:endParaRPr>
          </a:p>
          <a:p>
            <a:pPr algn="ctr">
              <a:defRPr/>
            </a:pPr>
            <a:r>
              <a:rPr lang="fr-FR" sz="1600" b="1" spc="-25" dirty="0">
                <a:latin typeface="Calibri"/>
                <a:cs typeface="Calibri"/>
              </a:rPr>
              <a:t>M</a:t>
            </a:r>
            <a:r>
              <a:rPr lang="fr-FR" sz="1600" b="1" dirty="0">
                <a:latin typeface="Calibri" panose="020F0502020204030204" pitchFamily="34" charset="0"/>
              </a:rPr>
              <a:t>étiers de la mer</a:t>
            </a:r>
          </a:p>
          <a:p>
            <a:pPr algn="ctr">
              <a:defRPr/>
            </a:pPr>
            <a:endParaRPr lang="fr-FR" sz="500" spc="-25" dirty="0">
              <a:latin typeface="Calibri"/>
              <a:cs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46765F0E-5A76-47E8-9385-DF5D023AF515}"/>
              </a:ext>
            </a:extLst>
          </p:cNvPr>
          <p:cNvSpPr/>
          <p:nvPr/>
        </p:nvSpPr>
        <p:spPr>
          <a:xfrm>
            <a:off x="5489408" y="5552716"/>
            <a:ext cx="5178593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Polyvalent Navigant pont/machine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Electromécanicien de la marine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Conduite et gestion des entreprises </a:t>
            </a:r>
            <a:r>
              <a:rPr lang="fr-FR" sz="1600" dirty="0" err="1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martime</a:t>
            </a: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-pêche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Conduite et gestion des entreprises </a:t>
            </a:r>
            <a:r>
              <a:rPr lang="fr-FR" sz="1600" dirty="0" err="1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martime</a:t>
            </a: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-commerce plaisance professionnelle option voile ou </a:t>
            </a:r>
            <a:r>
              <a:rPr lang="fr-FR" sz="1600" dirty="0" err="1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yatch</a:t>
            </a:r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807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u numéro de diapositive 2">
            <a:extLst>
              <a:ext uri="{FF2B5EF4-FFF2-40B4-BE49-F238E27FC236}">
                <a16:creationId xmlns:a16="http://schemas.microsoft.com/office/drawing/2014/main" xmlns="" id="{8D5134A0-C9C7-475A-B9A3-9F77E33F32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2423BA7-8996-49D6-AC60-234CC3808962}" type="slidenum">
              <a:rPr lang="fr-FR" altLang="fr-FR">
                <a:solidFill>
                  <a:srgbClr val="FFFFFF"/>
                </a:solidFill>
                <a:latin typeface="Calibri" panose="020F0502020204030204" pitchFamily="34" charset="0"/>
              </a:rPr>
              <a:pPr/>
              <a:t>12</a:t>
            </a:fld>
            <a:endParaRPr lang="fr-FR" altLang="fr-FR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5B24453-6B4B-4F5D-9671-0F817EC6116C}"/>
              </a:ext>
            </a:extLst>
          </p:cNvPr>
          <p:cNvSpPr/>
          <p:nvPr/>
        </p:nvSpPr>
        <p:spPr>
          <a:xfrm>
            <a:off x="1536170" y="1348902"/>
            <a:ext cx="4397599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en installation des systèmes énergétiques et climatiques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de maintenance des systèmes énergétiques et climatiques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gaz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du froid et du conditionnement d’air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Métiers de l’électricité et de ses environnements connectés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Systèmes numériques (options A, B et C)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C4EAC00-67F9-4526-9521-636F3C76442B}"/>
              </a:ext>
            </a:extLst>
          </p:cNvPr>
          <p:cNvSpPr/>
          <p:nvPr/>
        </p:nvSpPr>
        <p:spPr>
          <a:xfrm>
            <a:off x="1506673" y="4533168"/>
            <a:ext cx="4432163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Étude et définition de produits industriels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Fonderie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Productique mécanique 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Microtechniques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d’usinage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outilleur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modeleur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en chaudronnerie industrielle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Construction des carrosseries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E1F9C62-EB60-421F-A6D8-0585F509E7D1}"/>
              </a:ext>
            </a:extLst>
          </p:cNvPr>
          <p:cNvSpPr/>
          <p:nvPr/>
        </p:nvSpPr>
        <p:spPr>
          <a:xfrm>
            <a:off x="6253166" y="1309974"/>
            <a:ext cx="4414835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Maintenance des équipements industriels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Maintenance des véhicules options A, B ou C Maintenance des matériels (options A, B et C) 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Réparation des carrosseries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63C38D2-CA0B-4A3A-85F4-653ACEE3D3B8}"/>
              </a:ext>
            </a:extLst>
          </p:cNvPr>
          <p:cNvSpPr/>
          <p:nvPr/>
        </p:nvSpPr>
        <p:spPr>
          <a:xfrm>
            <a:off x="6269881" y="5534562"/>
            <a:ext cx="4422700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constructeur bois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menuisier agenceur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de fabrication bois et matériaux associés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Étude et réalisation d’agencement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9C4F0C8-4026-48E4-A7B8-DCBBC4DFB87F}"/>
              </a:ext>
            </a:extLst>
          </p:cNvPr>
          <p:cNvSpPr/>
          <p:nvPr/>
        </p:nvSpPr>
        <p:spPr>
          <a:xfrm>
            <a:off x="6253162" y="3658249"/>
            <a:ext cx="4414838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Pilote de ligne de production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Procédés de la chimie, de l’eau et des papiers- cartons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Microsoft YaHei" panose="020B0503020204020204" pitchFamily="34" charset="-122"/>
              </a:rPr>
              <a:t>Technicien de scierie</a:t>
            </a:r>
          </a:p>
        </p:txBody>
      </p:sp>
      <p:sp>
        <p:nvSpPr>
          <p:cNvPr id="53256" name="Rectangle 8">
            <a:extLst>
              <a:ext uri="{FF2B5EF4-FFF2-40B4-BE49-F238E27FC236}">
                <a16:creationId xmlns:a16="http://schemas.microsoft.com/office/drawing/2014/main" xmlns="" id="{AD5BCE96-1D07-48EF-BD2C-EA23759EB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393" y="139453"/>
            <a:ext cx="77444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fr-FR" altLang="fr-FR" sz="20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nouvelles familles métiers de bac professionnelle en 2021</a:t>
            </a: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xmlns="" id="{7ECC8265-0915-4254-8E74-8474250BF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1026170"/>
            <a:ext cx="4414835" cy="574030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fr-FR" sz="1600" b="1" dirty="0">
                <a:latin typeface="Calibri" panose="020F0502020204030204" pitchFamily="34" charset="0"/>
              </a:rPr>
              <a:t>Métiers du numérique et de la transition énergétique</a:t>
            </a:r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xmlns="" id="{4281B78C-35A4-4A6A-9DAB-D3F9937E1E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7758" y="3116736"/>
            <a:ext cx="4420242" cy="589264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defRPr/>
            </a:pPr>
            <a:endParaRPr lang="fr-FR" sz="900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fr-FR" sz="1600" b="1" dirty="0">
                <a:latin typeface="Calibri" panose="020F0502020204030204" pitchFamily="34" charset="0"/>
              </a:rPr>
              <a:t>Métiers du pilotage d’installations automatisées</a:t>
            </a:r>
          </a:p>
          <a:p>
            <a:pPr algn="ctr">
              <a:defRPr/>
            </a:pPr>
            <a:endParaRPr lang="fr-FR" sz="900" dirty="0">
              <a:latin typeface="Calibri" panose="020F0502020204030204" pitchFamily="34" charset="0"/>
            </a:endParaRPr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xmlns="" id="{41905ADC-C147-4DAB-A935-5D8CB3506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4201764"/>
            <a:ext cx="4414835" cy="589264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defRPr/>
            </a:pPr>
            <a:endParaRPr lang="fr-FR" sz="900" b="1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fr-FR" sz="1600" b="1" dirty="0">
                <a:latin typeface="Calibri" panose="020F0502020204030204" pitchFamily="34" charset="0"/>
              </a:rPr>
              <a:t>Métiers de la réalisation de produits mécaniques</a:t>
            </a:r>
          </a:p>
          <a:p>
            <a:pPr algn="ctr">
              <a:defRPr/>
            </a:pPr>
            <a:endParaRPr lang="fr-FR" sz="900" b="1" dirty="0">
              <a:latin typeface="Calibri" panose="020F0502020204030204" pitchFamily="34" charset="0"/>
            </a:endParaRPr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xmlns="" id="{5610B6D8-46B5-4FB3-9E8E-43BB3B90F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3166" y="1038009"/>
            <a:ext cx="4414835" cy="589264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defRPr/>
            </a:pPr>
            <a:endParaRPr lang="fr-FR" sz="900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fr-FR" sz="1600" b="1" dirty="0">
                <a:latin typeface="Calibri" panose="020F0502020204030204" pitchFamily="34" charset="0"/>
              </a:rPr>
              <a:t>Métiers de la maintenance</a:t>
            </a:r>
          </a:p>
          <a:p>
            <a:pPr algn="ctr">
              <a:defRPr/>
            </a:pPr>
            <a:endParaRPr lang="fr-FR" sz="900" dirty="0">
              <a:latin typeface="Calibri" panose="020F0502020204030204" pitchFamily="34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xmlns="" id="{0F4E8C36-FE10-4BC0-A530-272F27447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2339" y="5128272"/>
            <a:ext cx="4420242" cy="435376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5405" rIns="0" bIns="0">
            <a:spAutoFit/>
          </a:bodyPr>
          <a:lstStyle>
            <a:lvl1pPr marL="149225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defRPr/>
            </a:pPr>
            <a:endParaRPr lang="fr-FR" sz="500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fr-FR" sz="1600" b="1" dirty="0">
                <a:latin typeface="Calibri" panose="020F0502020204030204" pitchFamily="34" charset="0"/>
              </a:rPr>
              <a:t>Métiers du bois</a:t>
            </a:r>
          </a:p>
          <a:p>
            <a:pPr algn="ctr">
              <a:defRPr/>
            </a:pPr>
            <a:endParaRPr lang="fr-FR" sz="3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81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4" y="0"/>
            <a:ext cx="10812049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0924783" y="1440493"/>
            <a:ext cx="12672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ID -Métiers P.14/15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Onisep:</a:t>
            </a:r>
          </a:p>
          <a:p>
            <a:r>
              <a:rPr lang="fr-FR" dirty="0" smtClean="0"/>
              <a:t>P.11/12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970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012185" y="545205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5300" b="1" dirty="0" smtClean="0"/>
              <a:t>Choisir la voie Générale </a:t>
            </a:r>
            <a:r>
              <a:rPr lang="fr-FR" sz="5300" b="1" dirty="0"/>
              <a:t>et </a:t>
            </a:r>
            <a:r>
              <a:rPr lang="fr-FR" sz="5300" b="1" dirty="0" smtClean="0"/>
              <a:t>Technologique</a:t>
            </a:r>
            <a:r>
              <a:rPr lang="fr-FR" sz="4800" b="1" dirty="0">
                <a:solidFill>
                  <a:schemeClr val="accent4"/>
                </a:solidFill>
              </a:rPr>
              <a:t> </a:t>
            </a:r>
            <a:r>
              <a:rPr lang="fr-FR" sz="4800" b="1" dirty="0" smtClean="0">
                <a:solidFill>
                  <a:schemeClr val="accent4"/>
                </a:solidFill>
              </a:rPr>
              <a:t/>
            </a:r>
            <a:br>
              <a:rPr lang="fr-FR" sz="4800" b="1" dirty="0" smtClean="0">
                <a:solidFill>
                  <a:schemeClr val="accent4"/>
                </a:solidFill>
              </a:rPr>
            </a:br>
            <a:r>
              <a:rPr lang="fr-FR" b="1" dirty="0" smtClean="0"/>
              <a:t>2 </a:t>
            </a:r>
            <a:r>
              <a:rPr lang="fr-FR" b="1" dirty="0"/>
              <a:t>diplômes</a:t>
            </a:r>
            <a:r>
              <a:rPr lang="fr-FR" b="1" dirty="0" smtClean="0"/>
              <a:t> </a:t>
            </a:r>
            <a:r>
              <a:rPr lang="fr-FR" sz="5300" dirty="0"/>
              <a:t>: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1596981" y="3193961"/>
            <a:ext cx="3013656" cy="26272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BAC</a:t>
            </a:r>
          </a:p>
          <a:p>
            <a:pPr algn="ctr"/>
            <a:r>
              <a:rPr lang="fr-FR" sz="2400" b="1" dirty="0" smtClean="0"/>
              <a:t>GENERAL</a:t>
            </a:r>
            <a:endParaRPr lang="fr-FR" sz="2400" b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566078" y="3193961"/>
            <a:ext cx="3013656" cy="26272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BAC </a:t>
            </a:r>
          </a:p>
          <a:p>
            <a:pPr algn="ctr"/>
            <a:r>
              <a:rPr lang="fr-FR" sz="2400" b="1" dirty="0" smtClean="0"/>
              <a:t>TECHNOLOGIQUE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55932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3750" y="622479"/>
            <a:ext cx="8596668" cy="1320800"/>
          </a:xfrm>
        </p:spPr>
        <p:txBody>
          <a:bodyPr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Choisir la voie </a:t>
            </a:r>
            <a:r>
              <a:rPr lang="fr-FR" b="1" dirty="0" smtClean="0">
                <a:solidFill>
                  <a:schemeClr val="tx1"/>
                </a:solidFill>
              </a:rPr>
              <a:t>GT,</a:t>
            </a:r>
            <a:r>
              <a:rPr lang="fr-FR" b="1" dirty="0">
                <a:solidFill>
                  <a:schemeClr val="tx1"/>
                </a:solidFill>
              </a:rPr>
              <a:t/>
            </a:r>
            <a:br>
              <a:rPr lang="fr-FR" b="1" dirty="0">
                <a:solidFill>
                  <a:schemeClr val="tx1"/>
                </a:solidFill>
              </a:rPr>
            </a:br>
            <a:r>
              <a:rPr lang="fr-FR" b="1" dirty="0" smtClean="0">
                <a:solidFill>
                  <a:schemeClr val="tx1"/>
                </a:solidFill>
              </a:rPr>
              <a:t>1 seul lieu </a:t>
            </a:r>
            <a:r>
              <a:rPr lang="fr-FR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14399" y="5238523"/>
            <a:ext cx="9955370" cy="95410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</a:rPr>
              <a:t>Lycée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</a:rPr>
              <a:t>Général et Technologique de secteur</a:t>
            </a:r>
            <a:endParaRPr lang="fr-FR" sz="2800" b="1" dirty="0">
              <a:solidFill>
                <a:schemeClr val="bg1"/>
              </a:solidFill>
            </a:endParaRP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65" y="2060620"/>
            <a:ext cx="10991347" cy="2691684"/>
          </a:xfrm>
        </p:spPr>
      </p:pic>
    </p:spTree>
    <p:extLst>
      <p:ext uri="{BB962C8B-B14F-4D97-AF65-F5344CB8AC3E}">
        <p14:creationId xmlns:p14="http://schemas.microsoft.com/office/powerpoint/2010/main" val="266552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>
            <a:extLst>
              <a:ext uri="{FF2B5EF4-FFF2-40B4-BE49-F238E27FC236}">
                <a16:creationId xmlns="" xmlns:a16="http://schemas.microsoft.com/office/drawing/2014/main" id="{BED0AA94-CAAC-42E5-B834-49D7427DB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"/>
            <a:ext cx="9144000" cy="64633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800" b="1" kern="0">
                <a:solidFill>
                  <a:prstClr val="white"/>
                </a:solidFill>
                <a:latin typeface="Arial Black" charset="0"/>
              </a:defRPr>
            </a:lvl1pPr>
            <a:lvl2pPr algn="ctr">
              <a:defRPr sz="4400"/>
            </a:lvl2pPr>
            <a:lvl3pPr algn="ctr">
              <a:defRPr sz="4400"/>
            </a:lvl3pPr>
            <a:lvl4pPr algn="ctr">
              <a:defRPr sz="4400"/>
            </a:lvl4pPr>
            <a:lvl5pPr algn="ctr"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pPr>
              <a:defRPr/>
            </a:pPr>
            <a:r>
              <a:rPr lang="fr-FR" altLang="fr-FR" dirty="0"/>
              <a:t>La 2</a:t>
            </a:r>
            <a:r>
              <a:rPr lang="fr-FR" altLang="fr-FR" baseline="30000" dirty="0"/>
              <a:t>nde</a:t>
            </a:r>
            <a:r>
              <a:rPr lang="fr-FR" altLang="fr-FR" dirty="0"/>
              <a:t> générale et technologique à la loupe…</a:t>
            </a:r>
          </a:p>
          <a:p>
            <a:pPr>
              <a:defRPr/>
            </a:pPr>
            <a:endParaRPr lang="fr-FR" altLang="fr-FR" dirty="0"/>
          </a:p>
        </p:txBody>
      </p:sp>
      <p:pic>
        <p:nvPicPr>
          <p:cNvPr id="10243" name="Picture 186" descr="C:\Users\Ludo\AppData\Local\Microsoft\Windows\Temporary Internet Files\Content.IE5\4OXOBATB\MC900431629[2].png">
            <a:extLst>
              <a:ext uri="{FF2B5EF4-FFF2-40B4-BE49-F238E27FC236}">
                <a16:creationId xmlns="" xmlns:a16="http://schemas.microsoft.com/office/drawing/2014/main" id="{216297D0-9239-4A8C-9936-2C4B383D0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22461">
            <a:off x="1574610" y="697938"/>
            <a:ext cx="1665288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me 1">
            <a:extLst>
              <a:ext uri="{FF2B5EF4-FFF2-40B4-BE49-F238E27FC236}">
                <a16:creationId xmlns="" xmlns:a16="http://schemas.microsoft.com/office/drawing/2014/main" id="{DB6886D0-5514-45C5-9F8D-9C2749CAAF7D}"/>
              </a:ext>
            </a:extLst>
          </p:cNvPr>
          <p:cNvGraphicFramePr/>
          <p:nvPr>
            <p:extLst/>
          </p:nvPr>
        </p:nvGraphicFramePr>
        <p:xfrm>
          <a:off x="152400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7100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4D32446-A8B4-42D7-9304-57F0ED5F1D70}"/>
              </a:ext>
            </a:extLst>
          </p:cNvPr>
          <p:cNvSpPr/>
          <p:nvPr/>
        </p:nvSpPr>
        <p:spPr>
          <a:xfrm>
            <a:off x="2063552" y="-29765"/>
            <a:ext cx="7620000" cy="4619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400" b="1" kern="0" dirty="0">
                <a:solidFill>
                  <a:prstClr val="white"/>
                </a:solidFill>
                <a:latin typeface="Arial Black" charset="0"/>
              </a:rPr>
              <a:t>Enseignements communs </a:t>
            </a:r>
            <a:endParaRPr lang="fr-FR" sz="1400" kern="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2" name="Tableau 1">
            <a:extLst>
              <a:ext uri="{FF2B5EF4-FFF2-40B4-BE49-F238E27FC236}">
                <a16:creationId xmlns="" xmlns:a16="http://schemas.microsoft.com/office/drawing/2014/main" id="{9D1D0BF6-B2ED-4650-90F7-AECA4CDDE03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75520" y="620689"/>
          <a:ext cx="8388424" cy="622160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6272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611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78585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Enseignements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Horaire élève</a:t>
                      </a:r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8585">
                <a:tc>
                  <a:txBody>
                    <a:bodyPr/>
                    <a:lstStyle/>
                    <a:p>
                      <a:r>
                        <a:rPr lang="fr-FR" sz="2400" dirty="0"/>
                        <a:t>Français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/>
                        <a:t>4 h</a:t>
                      </a:r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85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Mathématiques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4</a:t>
                      </a:r>
                      <a:r>
                        <a:rPr lang="fr-FR" sz="2400" baseline="0" dirty="0" smtClean="0"/>
                        <a:t> h</a:t>
                      </a:r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8585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Histoire-géographie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3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8585">
                <a:tc>
                  <a:txBody>
                    <a:bodyPr/>
                    <a:lstStyle/>
                    <a:p>
                      <a:r>
                        <a:rPr lang="fr-FR" sz="2400" dirty="0"/>
                        <a:t>Langues vivantes A et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5</a:t>
                      </a:r>
                      <a:r>
                        <a:rPr lang="fr-FR" sz="2400" dirty="0" smtClean="0"/>
                        <a:t> </a:t>
                      </a:r>
                      <a:r>
                        <a:rPr lang="fr-FR" sz="2400" dirty="0"/>
                        <a:t>h 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78585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Physique-Chimie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aseline="0" dirty="0" smtClean="0"/>
                        <a:t>3 h</a:t>
                      </a:r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78585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Sciences</a:t>
                      </a:r>
                      <a:r>
                        <a:rPr lang="fr-FR" sz="2400" baseline="0" dirty="0" smtClean="0"/>
                        <a:t> de la vie et de la Terre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1</a:t>
                      </a:r>
                      <a:r>
                        <a:rPr lang="fr-FR" sz="2400" baseline="0" dirty="0" smtClean="0"/>
                        <a:t> h 30</a:t>
                      </a:r>
                      <a:endParaRPr lang="fr-FR" sz="2400" dirty="0"/>
                    </a:p>
                  </a:txBody>
                  <a:tcPr/>
                </a:tc>
              </a:tr>
              <a:tr h="478585">
                <a:tc>
                  <a:txBody>
                    <a:bodyPr/>
                    <a:lstStyle/>
                    <a:p>
                      <a:r>
                        <a:rPr lang="fr-FR" sz="2400" dirty="0"/>
                        <a:t>Education physique et sportive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2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8585">
                <a:tc>
                  <a:txBody>
                    <a:bodyPr/>
                    <a:lstStyle/>
                    <a:p>
                      <a:r>
                        <a:rPr lang="fr-FR" sz="2400" dirty="0"/>
                        <a:t>Enseignement moral et civique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18</a:t>
                      </a:r>
                      <a:r>
                        <a:rPr lang="fr-FR" sz="2400" baseline="0" dirty="0" smtClean="0"/>
                        <a:t> h annuelles</a:t>
                      </a:r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78585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Sciences économiques et sociales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1</a:t>
                      </a:r>
                      <a:r>
                        <a:rPr lang="fr-FR" sz="2400" baseline="0" dirty="0" smtClean="0"/>
                        <a:t> h 30</a:t>
                      </a:r>
                      <a:endParaRPr lang="fr-FR" sz="2400" dirty="0"/>
                    </a:p>
                  </a:txBody>
                  <a:tcPr/>
                </a:tc>
              </a:tr>
              <a:tr h="478585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Sciences</a:t>
                      </a:r>
                      <a:r>
                        <a:rPr lang="fr-FR" sz="2400" baseline="0" dirty="0" smtClean="0"/>
                        <a:t> numériques et technologies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1 h 30</a:t>
                      </a:r>
                      <a:endParaRPr lang="fr-FR" sz="2400" dirty="0"/>
                    </a:p>
                  </a:txBody>
                  <a:tcPr/>
                </a:tc>
              </a:tr>
              <a:tr h="478585">
                <a:tc gridSpan="2"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Accompagnement</a:t>
                      </a:r>
                      <a:r>
                        <a:rPr lang="fr-FR" sz="2400" baseline="0" dirty="0"/>
                        <a:t> personnalisé</a:t>
                      </a:r>
                      <a:endParaRPr lang="fr-FR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78585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Accompagnement au choix de l’orientation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5027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>
            <a:extLst>
              <a:ext uri="{FF2B5EF4-FFF2-40B4-BE49-F238E27FC236}">
                <a16:creationId xmlns="" xmlns:a16="http://schemas.microsoft.com/office/drawing/2014/main" id="{586D1970-56BA-469C-BADC-2512D5A43A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2985566"/>
              </p:ext>
            </p:extLst>
          </p:nvPr>
        </p:nvGraphicFramePr>
        <p:xfrm>
          <a:off x="356942" y="905803"/>
          <a:ext cx="9036050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56C39C0-C0C9-4CAE-A48C-4203CBC73634}"/>
              </a:ext>
            </a:extLst>
          </p:cNvPr>
          <p:cNvSpPr/>
          <p:nvPr/>
        </p:nvSpPr>
        <p:spPr>
          <a:xfrm>
            <a:off x="3575720" y="260648"/>
            <a:ext cx="5027612" cy="4619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400" b="1" kern="0" dirty="0">
                <a:solidFill>
                  <a:prstClr val="white"/>
                </a:solidFill>
                <a:latin typeface="Arial Black" charset="0"/>
              </a:rPr>
              <a:t>Enseignements optionnels</a:t>
            </a:r>
            <a:endParaRPr lang="fr-FR" sz="14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84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0477" y="225468"/>
            <a:ext cx="1098115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 lycée Jean-Pierre Vernant propose des enseignements optionnels pour les  élèves de 2nde générale, réservés aux élèves du secteur, et non dérogatoires.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Pour les élèves qui souhaitent candidater en   </a:t>
            </a:r>
            <a:r>
              <a:rPr lang="fr-FR" b="1" dirty="0" smtClean="0"/>
              <a:t>:</a:t>
            </a:r>
            <a:endParaRPr lang="fr-FR" b="1" dirty="0"/>
          </a:p>
          <a:p>
            <a:pPr algn="ctr"/>
            <a:r>
              <a:rPr lang="fr-FR" b="1" dirty="0" smtClean="0">
                <a:solidFill>
                  <a:schemeClr val="bg1"/>
                </a:solidFill>
              </a:rPr>
              <a:t>Option- </a:t>
            </a:r>
            <a:r>
              <a:rPr lang="fr-FR" b="1" dirty="0">
                <a:solidFill>
                  <a:schemeClr val="bg1"/>
                </a:solidFill>
              </a:rPr>
              <a:t>J.P Vernant:</a:t>
            </a:r>
          </a:p>
          <a:p>
            <a:pPr marL="285750" indent="-285750">
              <a:buFontTx/>
              <a:buChar char="-"/>
            </a:pPr>
            <a:r>
              <a:rPr lang="fr-FR" b="1" dirty="0" smtClean="0"/>
              <a:t>Section </a:t>
            </a:r>
            <a:r>
              <a:rPr lang="fr-FR" b="1" dirty="0"/>
              <a:t>européenne anglais/sciences</a:t>
            </a:r>
          </a:p>
          <a:p>
            <a:pPr marL="285750" indent="-285750">
              <a:buFontTx/>
              <a:buChar char="-"/>
            </a:pPr>
            <a:endParaRPr lang="fr-FR" b="1" dirty="0"/>
          </a:p>
          <a:p>
            <a:pPr marL="285750" indent="-285750">
              <a:buFontTx/>
              <a:buChar char="-"/>
            </a:pPr>
            <a:r>
              <a:rPr lang="fr-FR" b="1" dirty="0"/>
              <a:t>Education Physique et sportive</a:t>
            </a:r>
          </a:p>
          <a:p>
            <a:pPr marL="285750" indent="-285750">
              <a:buFontTx/>
              <a:buChar char="-"/>
            </a:pPr>
            <a:endParaRPr lang="fr-FR" b="1" dirty="0"/>
          </a:p>
          <a:p>
            <a:pPr marL="285750" indent="-285750">
              <a:buFontTx/>
              <a:buChar char="-"/>
            </a:pPr>
            <a:r>
              <a:rPr lang="fr-FR" b="1" dirty="0"/>
              <a:t>LVC Italien</a:t>
            </a:r>
          </a:p>
          <a:p>
            <a:pPr marL="285750" indent="-285750">
              <a:buFontTx/>
              <a:buChar char="-"/>
            </a:pPr>
            <a:endParaRPr lang="fr-FR" b="1" dirty="0"/>
          </a:p>
          <a:p>
            <a:pPr marL="285750" indent="-285750">
              <a:buFontTx/>
              <a:buChar char="-"/>
            </a:pPr>
            <a:r>
              <a:rPr lang="fr-FR" b="1" dirty="0"/>
              <a:t>Sciences de </a:t>
            </a:r>
            <a:r>
              <a:rPr lang="fr-FR" b="1" dirty="0" smtClean="0"/>
              <a:t>l'ingénieur</a:t>
            </a:r>
          </a:p>
          <a:p>
            <a:pPr marL="285750" indent="-285750">
              <a:buFontTx/>
              <a:buChar char="-"/>
            </a:pPr>
            <a:endParaRPr lang="fr-FR" b="1" dirty="0" smtClean="0"/>
          </a:p>
          <a:p>
            <a:pPr marL="285750" indent="-285750">
              <a:buFontTx/>
              <a:buChar char="-"/>
            </a:pPr>
            <a:r>
              <a:rPr lang="fr-FR" b="1" dirty="0" smtClean="0"/>
              <a:t>Langues </a:t>
            </a:r>
            <a:r>
              <a:rPr lang="fr-FR" b="1" dirty="0"/>
              <a:t>et cultures de l'antiquité : </a:t>
            </a:r>
            <a:r>
              <a:rPr lang="fr-FR" b="1" dirty="0" smtClean="0"/>
              <a:t>Latin</a:t>
            </a:r>
          </a:p>
          <a:p>
            <a:pPr marL="285750" indent="-285750">
              <a:buFontTx/>
              <a:buChar char="-"/>
            </a:pPr>
            <a:endParaRPr lang="fr-FR" b="1" dirty="0"/>
          </a:p>
          <a:p>
            <a:pPr marL="285750" indent="-285750">
              <a:buFontTx/>
              <a:buChar char="-"/>
            </a:pPr>
            <a:endParaRPr lang="fr-FR" b="1" dirty="0" smtClean="0"/>
          </a:p>
          <a:p>
            <a:r>
              <a:rPr lang="fr-FR" b="1" dirty="0" smtClean="0"/>
              <a:t>Vous pouvez retrouver les dossiers de candidature à retourner le jour de l’inscription sur le site du Lycée </a:t>
            </a:r>
            <a:r>
              <a:rPr lang="fr-FR" b="1" dirty="0"/>
              <a:t>J.P Vernant : </a:t>
            </a:r>
            <a:r>
              <a:rPr lang="fr-FR" b="1" dirty="0">
                <a:hlinkClick r:id="rId2"/>
              </a:rPr>
              <a:t>https://</a:t>
            </a:r>
            <a:r>
              <a:rPr lang="fr-FR" b="1" dirty="0" smtClean="0">
                <a:hlinkClick r:id="rId2"/>
              </a:rPr>
              <a:t>vernant.mon-ent-occitanie.fr/actualites/inscriptions-des-eleves/inscription-en-classe-de-seconde-rs-2021-6036.htm</a:t>
            </a:r>
            <a:r>
              <a:rPr lang="fr-FR" b="1" dirty="0" smtClean="0"/>
              <a:t> (devrait être mis à jour en juin.)</a:t>
            </a:r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75572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Après la 3ème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1340768"/>
            <a:ext cx="8424936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60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sections européennes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8693238" y="244699"/>
            <a:ext cx="3258355" cy="147732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SE- Lycée J.P Vernant:</a:t>
            </a:r>
          </a:p>
          <a:p>
            <a:pPr algn="ctr"/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- Anglais/Sciences</a:t>
            </a:r>
          </a:p>
          <a:p>
            <a:pPr marL="285750" indent="-285750">
              <a:buFontTx/>
              <a:buChar char="-"/>
            </a:pPr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</a:t>
            </a:r>
            <a:endParaRPr lang="fr-F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14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Section sportive ou Section Binationale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000" dirty="0" smtClean="0"/>
              <a:t>		</a:t>
            </a:r>
            <a:r>
              <a:rPr lang="fr-FR" sz="2000" b="1" dirty="0" smtClean="0"/>
              <a:t>Sections sportives :</a:t>
            </a:r>
          </a:p>
          <a:p>
            <a:r>
              <a:rPr lang="fr-FR" sz="2000" dirty="0" smtClean="0"/>
              <a:t> S</a:t>
            </a:r>
            <a:r>
              <a:rPr lang="fr-FR" dirty="0" smtClean="0"/>
              <a:t>ur sélection (évaluation dossier scolaire + performances sportives), au mois de février mars se renseigner auprès de l’établissement.</a:t>
            </a:r>
          </a:p>
          <a:p>
            <a:r>
              <a:rPr lang="fr-FR" dirty="0" smtClean="0"/>
              <a:t>9/10h par semaine en plus dans l’emploi du temps et les compétitions le week-end.</a:t>
            </a:r>
          </a:p>
          <a:p>
            <a:pPr marL="0" indent="0">
              <a:buNone/>
            </a:pPr>
            <a:r>
              <a:rPr lang="fr-FR" dirty="0" smtClean="0"/>
              <a:t>		</a:t>
            </a:r>
            <a:r>
              <a:rPr lang="fr-FR" sz="2000" b="1" dirty="0" smtClean="0"/>
              <a:t>Sections Binationales :</a:t>
            </a:r>
          </a:p>
          <a:p>
            <a:r>
              <a:rPr lang="fr-FR" dirty="0" smtClean="0"/>
              <a:t>ABIBAC (Allemand) / BACHIBAC (Espagnol)/ ESABAC (Italien)/ OIB (Anglais)</a:t>
            </a:r>
          </a:p>
          <a:p>
            <a:r>
              <a:rPr lang="fr-FR" dirty="0"/>
              <a:t> </a:t>
            </a:r>
            <a:r>
              <a:rPr lang="fr-FR" dirty="0" smtClean="0"/>
              <a:t>Sur dossier </a:t>
            </a:r>
            <a:r>
              <a:rPr lang="fr-FR" dirty="0"/>
              <a:t>(bulletins scolaires, avis de l’enseignant en langue étrangère et du professeur principal, lettre de motivation…)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933644" y="1315233"/>
            <a:ext cx="3258355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SS- Lycée J.P VERNANT: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Section Sportive Volley </a:t>
            </a:r>
            <a:r>
              <a:rPr lang="fr-FR" dirty="0" err="1" smtClean="0">
                <a:solidFill>
                  <a:schemeClr val="bg1"/>
                </a:solidFill>
              </a:rPr>
              <a:t>ball</a:t>
            </a:r>
            <a:endParaRPr lang="fr-F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88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epllg.fr/wp-content/uploads/2020/12/nouveu-bac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3200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AutoShape 8"/>
          <p:cNvSpPr>
            <a:spLocks noChangeArrowheads="1"/>
          </p:cNvSpPr>
          <p:nvPr/>
        </p:nvSpPr>
        <p:spPr bwMode="gray">
          <a:xfrm>
            <a:off x="1046966" y="3030538"/>
            <a:ext cx="2643188" cy="1600200"/>
          </a:xfrm>
          <a:prstGeom prst="roundRect">
            <a:avLst>
              <a:gd name="adj" fmla="val 12699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r"/>
            <a:endParaRPr lang="fr-FR"/>
          </a:p>
        </p:txBody>
      </p:sp>
      <p:sp>
        <p:nvSpPr>
          <p:cNvPr id="35" name="AutoShape 3"/>
          <p:cNvSpPr>
            <a:spLocks noChangeArrowheads="1"/>
          </p:cNvSpPr>
          <p:nvPr/>
        </p:nvSpPr>
        <p:spPr bwMode="gray">
          <a:xfrm>
            <a:off x="7427551" y="1212294"/>
            <a:ext cx="2643188" cy="1600200"/>
          </a:xfrm>
          <a:prstGeom prst="roundRect">
            <a:avLst>
              <a:gd name="adj" fmla="val 12699"/>
            </a:avLst>
          </a:prstGeom>
          <a:solidFill>
            <a:schemeClr val="accent4">
              <a:lumMod val="75000"/>
            </a:schemeClr>
          </a:solidFill>
          <a:ln w="9525" algn="ctr">
            <a:solidFill>
              <a:schemeClr val="accent4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fr-FR"/>
          </a:p>
        </p:txBody>
      </p:sp>
      <p:sp>
        <p:nvSpPr>
          <p:cNvPr id="63504" name="AutoShape 16"/>
          <p:cNvSpPr>
            <a:spLocks noChangeArrowheads="1"/>
          </p:cNvSpPr>
          <p:nvPr/>
        </p:nvSpPr>
        <p:spPr bwMode="gray">
          <a:xfrm>
            <a:off x="7896225" y="3141663"/>
            <a:ext cx="2571750" cy="1600200"/>
          </a:xfrm>
          <a:prstGeom prst="roundRect">
            <a:avLst>
              <a:gd name="adj" fmla="val 12699"/>
            </a:avLst>
          </a:prstGeom>
          <a:solidFill>
            <a:schemeClr val="accent2">
              <a:lumMod val="50000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fr-FR"/>
          </a:p>
        </p:txBody>
      </p:sp>
      <p:sp>
        <p:nvSpPr>
          <p:cNvPr id="63491" name="AutoShape 3"/>
          <p:cNvSpPr>
            <a:spLocks noChangeArrowheads="1"/>
          </p:cNvSpPr>
          <p:nvPr/>
        </p:nvSpPr>
        <p:spPr bwMode="gray">
          <a:xfrm>
            <a:off x="1847529" y="5085184"/>
            <a:ext cx="2643187" cy="1600200"/>
          </a:xfrm>
          <a:prstGeom prst="roundRect">
            <a:avLst>
              <a:gd name="adj" fmla="val 12699"/>
            </a:avLst>
          </a:prstGeom>
          <a:solidFill>
            <a:schemeClr val="accent1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r"/>
            <a:endParaRPr lang="fr-FR"/>
          </a:p>
        </p:txBody>
      </p:sp>
      <p:sp>
        <p:nvSpPr>
          <p:cNvPr id="63493" name="AutoShape 5"/>
          <p:cNvSpPr>
            <a:spLocks noChangeArrowheads="1"/>
          </p:cNvSpPr>
          <p:nvPr/>
        </p:nvSpPr>
        <p:spPr bwMode="gray">
          <a:xfrm>
            <a:off x="7473128" y="1651388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algn="r"/>
            <a:endParaRPr lang="fr-FR"/>
          </a:p>
        </p:txBody>
      </p:sp>
      <p:sp>
        <p:nvSpPr>
          <p:cNvPr id="63500" name="AutoShape 12"/>
          <p:cNvSpPr>
            <a:spLocks noChangeArrowheads="1"/>
          </p:cNvSpPr>
          <p:nvPr/>
        </p:nvSpPr>
        <p:spPr bwMode="gray">
          <a:xfrm>
            <a:off x="4993300" y="5034880"/>
            <a:ext cx="2664296" cy="1700808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hlink">
                  <a:gamma/>
                  <a:shade val="79216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fr-FR"/>
          </a:p>
        </p:txBody>
      </p:sp>
      <p:sp>
        <p:nvSpPr>
          <p:cNvPr id="63501" name="AutoShape 13"/>
          <p:cNvSpPr>
            <a:spLocks noChangeArrowheads="1"/>
          </p:cNvSpPr>
          <p:nvPr/>
        </p:nvSpPr>
        <p:spPr bwMode="gray">
          <a:xfrm>
            <a:off x="7953375" y="3571876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algn="r"/>
            <a:endParaRPr lang="fr-FR"/>
          </a:p>
        </p:txBody>
      </p:sp>
      <p:sp>
        <p:nvSpPr>
          <p:cNvPr id="63502" name="Text Box 18"/>
          <p:cNvSpPr txBox="1">
            <a:spLocks noChangeArrowheads="1"/>
          </p:cNvSpPr>
          <p:nvPr/>
        </p:nvSpPr>
        <p:spPr bwMode="white">
          <a:xfrm>
            <a:off x="8201123" y="3143251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err="1">
                <a:solidFill>
                  <a:srgbClr val="FFFFFF"/>
                </a:solidFill>
                <a:cs typeface="Arial" charset="0"/>
              </a:rPr>
              <a:t>Bac</a:t>
            </a:r>
            <a:r>
              <a:rPr lang="en-US" sz="2000" dirty="0">
                <a:solidFill>
                  <a:srgbClr val="FFFFFF"/>
                </a:solidFill>
                <a:cs typeface="Arial" charset="0"/>
              </a:rPr>
              <a:t> STL</a:t>
            </a:r>
          </a:p>
        </p:txBody>
      </p:sp>
      <p:sp>
        <p:nvSpPr>
          <p:cNvPr id="63503" name="Text Box 9"/>
          <p:cNvSpPr txBox="1">
            <a:spLocks noChangeArrowheads="1"/>
          </p:cNvSpPr>
          <p:nvPr/>
        </p:nvSpPr>
        <p:spPr bwMode="gray">
          <a:xfrm>
            <a:off x="8024813" y="3714750"/>
            <a:ext cx="2316162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  <a:cs typeface="Arial" charset="0"/>
              </a:rPr>
              <a:t>Sciences et Technologies de </a:t>
            </a:r>
            <a:r>
              <a:rPr lang="en-US" dirty="0" err="1">
                <a:solidFill>
                  <a:srgbClr val="000000"/>
                </a:solidFill>
                <a:cs typeface="Arial" charset="0"/>
              </a:rPr>
              <a:t>Laboratoire</a:t>
            </a: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3505" name="AutoShape 17"/>
          <p:cNvSpPr>
            <a:spLocks noChangeArrowheads="1"/>
          </p:cNvSpPr>
          <p:nvPr/>
        </p:nvSpPr>
        <p:spPr bwMode="gray">
          <a:xfrm>
            <a:off x="1074205" y="3449303"/>
            <a:ext cx="2408237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algn="r"/>
            <a:endParaRPr lang="fr-FR"/>
          </a:p>
        </p:txBody>
      </p:sp>
      <p:sp>
        <p:nvSpPr>
          <p:cNvPr id="63506" name="Text Box 18"/>
          <p:cNvSpPr txBox="1">
            <a:spLocks noChangeArrowheads="1"/>
          </p:cNvSpPr>
          <p:nvPr/>
        </p:nvSpPr>
        <p:spPr bwMode="white">
          <a:xfrm>
            <a:off x="7536161" y="1214339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err="1">
                <a:solidFill>
                  <a:srgbClr val="FFFFFF"/>
                </a:solidFill>
                <a:cs typeface="Arial" charset="0"/>
              </a:rPr>
              <a:t>Bac</a:t>
            </a:r>
            <a:r>
              <a:rPr lang="en-US" sz="2000" dirty="0">
                <a:solidFill>
                  <a:srgbClr val="FFFFFF"/>
                </a:solidFill>
                <a:cs typeface="Arial" charset="0"/>
              </a:rPr>
              <a:t> STI2D</a:t>
            </a:r>
          </a:p>
        </p:txBody>
      </p:sp>
      <p:sp>
        <p:nvSpPr>
          <p:cNvPr id="63507" name="Text Box 9"/>
          <p:cNvSpPr txBox="1">
            <a:spLocks noChangeArrowheads="1"/>
          </p:cNvSpPr>
          <p:nvPr/>
        </p:nvSpPr>
        <p:spPr bwMode="gray">
          <a:xfrm>
            <a:off x="7565204" y="1827206"/>
            <a:ext cx="2467796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000000"/>
                </a:solidFill>
                <a:cs typeface="Arial" charset="0"/>
              </a:rPr>
              <a:t>Sciences et Technologies de </a:t>
            </a:r>
            <a:r>
              <a:rPr lang="en-US" sz="1600" dirty="0" err="1">
                <a:solidFill>
                  <a:srgbClr val="000000"/>
                </a:solidFill>
                <a:cs typeface="Arial" charset="0"/>
              </a:rPr>
              <a:t>l’Industrie</a:t>
            </a:r>
            <a:r>
              <a:rPr lang="en-US" sz="1600" dirty="0">
                <a:solidFill>
                  <a:srgbClr val="000000"/>
                </a:solidFill>
                <a:cs typeface="Arial" charset="0"/>
              </a:rPr>
              <a:t> et du </a:t>
            </a:r>
            <a:r>
              <a:rPr lang="en-US" sz="1600" dirty="0" err="1">
                <a:solidFill>
                  <a:srgbClr val="000000"/>
                </a:solidFill>
                <a:cs typeface="Arial" charset="0"/>
              </a:rPr>
              <a:t>Développement</a:t>
            </a:r>
            <a:r>
              <a:rPr lang="en-US" sz="1600" dirty="0">
                <a:solidFill>
                  <a:srgbClr val="000000"/>
                </a:solidFill>
                <a:cs typeface="Arial" charset="0"/>
              </a:rPr>
              <a:t> Durable</a:t>
            </a:r>
          </a:p>
        </p:txBody>
      </p:sp>
      <p:sp>
        <p:nvSpPr>
          <p:cNvPr id="7172" name="AutoShape 8"/>
          <p:cNvSpPr>
            <a:spLocks noChangeArrowheads="1"/>
          </p:cNvSpPr>
          <p:nvPr/>
        </p:nvSpPr>
        <p:spPr bwMode="gray">
          <a:xfrm>
            <a:off x="4142636" y="908720"/>
            <a:ext cx="2714625" cy="1600200"/>
          </a:xfrm>
          <a:prstGeom prst="roundRect">
            <a:avLst>
              <a:gd name="adj" fmla="val 12699"/>
            </a:avLst>
          </a:prstGeom>
          <a:solidFill>
            <a:srgbClr val="FF9933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r"/>
            <a:endParaRPr lang="fr-FR"/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gray">
          <a:xfrm>
            <a:off x="4207248" y="129285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algn="r"/>
            <a:endParaRPr lang="fr-FR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 rot="2320871">
            <a:off x="4664891" y="2434612"/>
            <a:ext cx="1668990" cy="2694478"/>
            <a:chOff x="1950" y="1680"/>
            <a:chExt cx="1776" cy="1766"/>
          </a:xfrm>
        </p:grpSpPr>
        <p:sp>
          <p:nvSpPr>
            <p:cNvPr id="63509" name="AutoShape 21"/>
            <p:cNvSpPr>
              <a:spLocks noChangeArrowheads="1"/>
            </p:cNvSpPr>
            <p:nvPr/>
          </p:nvSpPr>
          <p:spPr bwMode="gray">
            <a:xfrm rot="6774404">
              <a:off x="1982" y="1770"/>
              <a:ext cx="1688" cy="1663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fr-FR"/>
            </a:p>
          </p:txBody>
        </p:sp>
        <p:sp>
          <p:nvSpPr>
            <p:cNvPr id="63510" name="AutoShape 22"/>
            <p:cNvSpPr>
              <a:spLocks noChangeArrowheads="1"/>
            </p:cNvSpPr>
            <p:nvPr/>
          </p:nvSpPr>
          <p:spPr bwMode="gray">
            <a:xfrm rot="12174404">
              <a:off x="1940" y="1755"/>
              <a:ext cx="1688" cy="1663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fr-FR"/>
            </a:p>
          </p:txBody>
        </p:sp>
        <p:sp>
          <p:nvSpPr>
            <p:cNvPr id="63511" name="AutoShape 23"/>
            <p:cNvSpPr>
              <a:spLocks noChangeArrowheads="1"/>
            </p:cNvSpPr>
            <p:nvPr/>
          </p:nvSpPr>
          <p:spPr bwMode="gray">
            <a:xfrm rot="17574404">
              <a:off x="1997" y="1694"/>
              <a:ext cx="1688" cy="1663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fr-FR"/>
            </a:p>
          </p:txBody>
        </p:sp>
        <p:sp>
          <p:nvSpPr>
            <p:cNvPr id="63512" name="AutoShape 24"/>
            <p:cNvSpPr>
              <a:spLocks noChangeArrowheads="1"/>
            </p:cNvSpPr>
            <p:nvPr/>
          </p:nvSpPr>
          <p:spPr bwMode="gray">
            <a:xfrm rot="22974404">
              <a:off x="2025" y="1723"/>
              <a:ext cx="1688" cy="1663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fr-FR"/>
            </a:p>
          </p:txBody>
        </p:sp>
      </p:grpSp>
      <p:sp>
        <p:nvSpPr>
          <p:cNvPr id="32" name="AutoShape 5"/>
          <p:cNvSpPr>
            <a:spLocks noChangeArrowheads="1"/>
          </p:cNvSpPr>
          <p:nvPr/>
        </p:nvSpPr>
        <p:spPr bwMode="gray">
          <a:xfrm>
            <a:off x="1898055" y="5517233"/>
            <a:ext cx="2408237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algn="r"/>
            <a:endParaRPr lang="fr-FR"/>
          </a:p>
        </p:txBody>
      </p:sp>
      <p:sp>
        <p:nvSpPr>
          <p:cNvPr id="33" name="ZoneTexte 32"/>
          <p:cNvSpPr txBox="1">
            <a:spLocks noChangeArrowheads="1"/>
          </p:cNvSpPr>
          <p:nvPr/>
        </p:nvSpPr>
        <p:spPr bwMode="auto">
          <a:xfrm>
            <a:off x="1925217" y="5517233"/>
            <a:ext cx="20716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dirty="0">
                <a:solidFill>
                  <a:srgbClr val="000000"/>
                </a:solidFill>
              </a:rPr>
              <a:t>Sciences et Technologies du Design et des Arts Appliqués</a:t>
            </a:r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white">
          <a:xfrm>
            <a:off x="4306292" y="943894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err="1">
                <a:solidFill>
                  <a:srgbClr val="FFFFFF"/>
                </a:solidFill>
                <a:cs typeface="Arial" charset="0"/>
              </a:rPr>
              <a:t>Bac</a:t>
            </a:r>
            <a:r>
              <a:rPr lang="en-US" sz="2000" dirty="0">
                <a:solidFill>
                  <a:srgbClr val="FFFFFF"/>
                </a:solidFill>
                <a:cs typeface="Arial" charset="0"/>
              </a:rPr>
              <a:t> STMG</a:t>
            </a:r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gray">
          <a:xfrm>
            <a:off x="5037777" y="5479382"/>
            <a:ext cx="2304256" cy="122413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algn="r"/>
            <a:endParaRPr lang="fr-FR"/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white">
          <a:xfrm>
            <a:off x="848673" y="3071814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err="1">
                <a:solidFill>
                  <a:srgbClr val="FFFFFF"/>
                </a:solidFill>
                <a:cs typeface="Arial" charset="0"/>
              </a:rPr>
              <a:t>Bac</a:t>
            </a:r>
            <a:r>
              <a:rPr lang="en-US" sz="2000" dirty="0">
                <a:solidFill>
                  <a:srgbClr val="FFFFFF"/>
                </a:solidFill>
                <a:cs typeface="Arial" charset="0"/>
              </a:rPr>
              <a:t> ST2S</a:t>
            </a: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gray">
          <a:xfrm>
            <a:off x="1166280" y="3571876"/>
            <a:ext cx="2316162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  <a:cs typeface="Arial" charset="0"/>
              </a:rPr>
              <a:t>Sciences et Technologies de la Santé et du Social</a:t>
            </a:r>
          </a:p>
        </p:txBody>
      </p:sp>
      <p:sp>
        <p:nvSpPr>
          <p:cNvPr id="63495" name="Text Box 9"/>
          <p:cNvSpPr txBox="1">
            <a:spLocks noChangeArrowheads="1"/>
          </p:cNvSpPr>
          <p:nvPr/>
        </p:nvSpPr>
        <p:spPr bwMode="gray">
          <a:xfrm>
            <a:off x="3973711" y="1434645"/>
            <a:ext cx="231616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000000"/>
                </a:solidFill>
                <a:cs typeface="Arial" charset="0"/>
              </a:rPr>
              <a:t>Sciences et Technologies du Management et</a:t>
            </a:r>
          </a:p>
          <a:p>
            <a:pPr algn="ctr" eaLnBrk="0" hangingPunct="0"/>
            <a:r>
              <a:rPr lang="en-US" sz="1600" dirty="0">
                <a:solidFill>
                  <a:srgbClr val="000000"/>
                </a:solidFill>
                <a:cs typeface="Arial" charset="0"/>
              </a:rPr>
              <a:t> de la </a:t>
            </a:r>
            <a:r>
              <a:rPr lang="en-US" sz="1600" dirty="0" err="1">
                <a:solidFill>
                  <a:srgbClr val="000000"/>
                </a:solidFill>
                <a:cs typeface="Arial" charset="0"/>
              </a:rPr>
              <a:t>Gestion</a:t>
            </a:r>
            <a:endParaRPr lang="en-US" sz="16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3498" name="Text Box 18"/>
          <p:cNvSpPr txBox="1">
            <a:spLocks noChangeArrowheads="1"/>
          </p:cNvSpPr>
          <p:nvPr/>
        </p:nvSpPr>
        <p:spPr bwMode="white">
          <a:xfrm>
            <a:off x="5206261" y="5079378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err="1">
                <a:solidFill>
                  <a:srgbClr val="FFFFFF"/>
                </a:solidFill>
                <a:cs typeface="Arial" charset="0"/>
              </a:rPr>
              <a:t>Bac</a:t>
            </a:r>
            <a:r>
              <a:rPr lang="en-US" sz="2000" dirty="0">
                <a:solidFill>
                  <a:srgbClr val="FFFFFF"/>
                </a:solidFill>
                <a:cs typeface="Arial" charset="0"/>
              </a:rPr>
              <a:t> STAV</a:t>
            </a:r>
          </a:p>
        </p:txBody>
      </p:sp>
      <p:sp>
        <p:nvSpPr>
          <p:cNvPr id="31" name="ZoneTexte 30"/>
          <p:cNvSpPr txBox="1">
            <a:spLocks noChangeArrowheads="1"/>
          </p:cNvSpPr>
          <p:nvPr/>
        </p:nvSpPr>
        <p:spPr bwMode="auto">
          <a:xfrm>
            <a:off x="5118343" y="5529225"/>
            <a:ext cx="2143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dirty="0">
                <a:solidFill>
                  <a:srgbClr val="000000"/>
                </a:solidFill>
              </a:rPr>
              <a:t>Sciences et Technologies de l’Agronomie et du Vivant</a:t>
            </a:r>
          </a:p>
        </p:txBody>
      </p:sp>
      <p:sp>
        <p:nvSpPr>
          <p:cNvPr id="46" name="Text Box 18"/>
          <p:cNvSpPr txBox="1">
            <a:spLocks noChangeArrowheads="1"/>
          </p:cNvSpPr>
          <p:nvPr/>
        </p:nvSpPr>
        <p:spPr bwMode="white">
          <a:xfrm>
            <a:off x="2423592" y="5085185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err="1">
                <a:solidFill>
                  <a:srgbClr val="FFFFFF"/>
                </a:solidFill>
                <a:cs typeface="Arial" charset="0"/>
              </a:rPr>
              <a:t>Bac</a:t>
            </a:r>
            <a:r>
              <a:rPr lang="en-US" sz="2000" dirty="0">
                <a:solidFill>
                  <a:srgbClr val="FFFFFF"/>
                </a:solidFill>
                <a:cs typeface="Arial" charset="0"/>
              </a:rPr>
              <a:t> STD2A</a:t>
            </a:r>
          </a:p>
        </p:txBody>
      </p:sp>
      <p:sp>
        <p:nvSpPr>
          <p:cNvPr id="34" name="AutoShape 8"/>
          <p:cNvSpPr>
            <a:spLocks noChangeArrowheads="1"/>
          </p:cNvSpPr>
          <p:nvPr/>
        </p:nvSpPr>
        <p:spPr bwMode="gray">
          <a:xfrm>
            <a:off x="7933358" y="5033505"/>
            <a:ext cx="2448272" cy="1584176"/>
          </a:xfrm>
          <a:prstGeom prst="roundRect">
            <a:avLst>
              <a:gd name="adj" fmla="val 12699"/>
            </a:avLst>
          </a:prstGeom>
          <a:solidFill>
            <a:schemeClr val="accent5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r"/>
            <a:r>
              <a:rPr lang="fr-FR" dirty="0"/>
              <a:t>B</a:t>
            </a:r>
          </a:p>
        </p:txBody>
      </p:sp>
      <p:sp>
        <p:nvSpPr>
          <p:cNvPr id="36" name="AutoShape 17"/>
          <p:cNvSpPr>
            <a:spLocks noChangeArrowheads="1"/>
          </p:cNvSpPr>
          <p:nvPr/>
        </p:nvSpPr>
        <p:spPr bwMode="gray">
          <a:xfrm>
            <a:off x="7982507" y="5391007"/>
            <a:ext cx="2088232" cy="122413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algn="r"/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38" name="Groupe 37"/>
          <p:cNvGrpSpPr/>
          <p:nvPr/>
        </p:nvGrpSpPr>
        <p:grpSpPr>
          <a:xfrm>
            <a:off x="1181708" y="990533"/>
            <a:ext cx="2483768" cy="1600200"/>
            <a:chOff x="7668344" y="5085184"/>
            <a:chExt cx="2643188" cy="1600200"/>
          </a:xfrm>
        </p:grpSpPr>
        <p:sp>
          <p:nvSpPr>
            <p:cNvPr id="40" name="AutoShape 8"/>
            <p:cNvSpPr>
              <a:spLocks noChangeArrowheads="1"/>
            </p:cNvSpPr>
            <p:nvPr/>
          </p:nvSpPr>
          <p:spPr bwMode="gray">
            <a:xfrm>
              <a:off x="7668344" y="5085184"/>
              <a:ext cx="2643188" cy="1600200"/>
            </a:xfrm>
            <a:prstGeom prst="roundRect">
              <a:avLst>
                <a:gd name="adj" fmla="val 12699"/>
              </a:avLst>
            </a:prstGeom>
            <a:solidFill>
              <a:schemeClr val="accent2">
                <a:lumMod val="75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fr-FR"/>
            </a:p>
          </p:txBody>
        </p:sp>
        <p:sp>
          <p:nvSpPr>
            <p:cNvPr id="44" name="AutoShape 17"/>
            <p:cNvSpPr>
              <a:spLocks noChangeArrowheads="1"/>
            </p:cNvSpPr>
            <p:nvPr/>
          </p:nvSpPr>
          <p:spPr bwMode="gray">
            <a:xfrm>
              <a:off x="7775091" y="5489146"/>
              <a:ext cx="2408237" cy="11144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prstShdw prst="shdw17" dist="17961" dir="13500000">
                <a:srgbClr val="999999"/>
              </a:prstShdw>
            </a:effectLst>
          </p:spPr>
          <p:txBody>
            <a:bodyPr wrap="none" anchor="ctr"/>
            <a:lstStyle/>
            <a:p>
              <a:pPr algn="r"/>
              <a:endParaRPr lang="fr-FR"/>
            </a:p>
          </p:txBody>
        </p:sp>
      </p:grpSp>
      <p:sp>
        <p:nvSpPr>
          <p:cNvPr id="47" name="Text Box 18"/>
          <p:cNvSpPr txBox="1">
            <a:spLocks noChangeArrowheads="1"/>
          </p:cNvSpPr>
          <p:nvPr/>
        </p:nvSpPr>
        <p:spPr bwMode="white">
          <a:xfrm>
            <a:off x="8024813" y="4994132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err="1">
                <a:solidFill>
                  <a:srgbClr val="FFFFFF"/>
                </a:solidFill>
                <a:cs typeface="Arial" charset="0"/>
              </a:rPr>
              <a:t>Bac</a:t>
            </a:r>
            <a:r>
              <a:rPr lang="en-US" sz="2000" dirty="0">
                <a:solidFill>
                  <a:srgbClr val="FFFFFF"/>
                </a:solidFill>
                <a:cs typeface="Arial" charset="0"/>
              </a:rPr>
              <a:t> TMD</a:t>
            </a:r>
          </a:p>
        </p:txBody>
      </p:sp>
      <p:sp>
        <p:nvSpPr>
          <p:cNvPr id="49" name="Text Box 9"/>
          <p:cNvSpPr txBox="1">
            <a:spLocks noChangeArrowheads="1"/>
          </p:cNvSpPr>
          <p:nvPr/>
        </p:nvSpPr>
        <p:spPr bwMode="gray">
          <a:xfrm>
            <a:off x="8232800" y="5445225"/>
            <a:ext cx="18002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  <a:cs typeface="Arial" charset="0"/>
              </a:rPr>
              <a:t>Techniques de </a:t>
            </a:r>
          </a:p>
          <a:p>
            <a:pPr algn="ctr" eaLnBrk="0" hangingPunct="0"/>
            <a:r>
              <a:rPr lang="en-US" dirty="0">
                <a:solidFill>
                  <a:srgbClr val="000000"/>
                </a:solidFill>
                <a:cs typeface="Arial" charset="0"/>
              </a:rPr>
              <a:t>la </a:t>
            </a:r>
            <a:r>
              <a:rPr lang="en-US" dirty="0" err="1">
                <a:solidFill>
                  <a:srgbClr val="000000"/>
                </a:solidFill>
                <a:cs typeface="Arial" charset="0"/>
              </a:rPr>
              <a:t>Musique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et de la</a:t>
            </a:r>
          </a:p>
          <a:p>
            <a:pPr algn="ctr" eaLnBrk="0" hangingPunct="0"/>
            <a:r>
              <a:rPr lang="en-US" dirty="0" err="1">
                <a:solidFill>
                  <a:srgbClr val="000000"/>
                </a:solidFill>
                <a:cs typeface="Arial" charset="0"/>
              </a:rPr>
              <a:t>Danse</a:t>
            </a: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0" name="Text Box 9"/>
          <p:cNvSpPr txBox="1">
            <a:spLocks noChangeArrowheads="1"/>
          </p:cNvSpPr>
          <p:nvPr/>
        </p:nvSpPr>
        <p:spPr bwMode="gray">
          <a:xfrm>
            <a:off x="1166280" y="1377604"/>
            <a:ext cx="231616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000000"/>
                </a:solidFill>
                <a:cs typeface="Arial" charset="0"/>
              </a:rPr>
              <a:t>Sciences et Technologies de </a:t>
            </a:r>
            <a:r>
              <a:rPr lang="en-US" sz="1600" dirty="0" err="1">
                <a:solidFill>
                  <a:srgbClr val="000000"/>
                </a:solidFill>
                <a:cs typeface="Arial" charset="0"/>
              </a:rPr>
              <a:t>l’Hôtellerie</a:t>
            </a:r>
            <a:r>
              <a:rPr lang="en-US" sz="1600" dirty="0">
                <a:solidFill>
                  <a:srgbClr val="000000"/>
                </a:solidFill>
                <a:cs typeface="Arial" charset="0"/>
              </a:rPr>
              <a:t> et de la </a:t>
            </a:r>
            <a:r>
              <a:rPr lang="en-US" sz="1600" dirty="0" err="1">
                <a:solidFill>
                  <a:srgbClr val="000000"/>
                </a:solidFill>
                <a:cs typeface="Arial" charset="0"/>
              </a:rPr>
              <a:t>Restauration</a:t>
            </a:r>
            <a:endParaRPr lang="en-US" sz="16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8" name="Titre 47"/>
          <p:cNvSpPr>
            <a:spLocks noGrp="1"/>
          </p:cNvSpPr>
          <p:nvPr>
            <p:ph type="title"/>
          </p:nvPr>
        </p:nvSpPr>
        <p:spPr>
          <a:xfrm>
            <a:off x="1117105" y="-66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sz="4400" dirty="0"/>
              <a:t>Baccalauréats </a:t>
            </a:r>
            <a:r>
              <a:rPr lang="fr-FR" sz="4400" dirty="0" smtClean="0"/>
              <a:t>technologiques :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1" name="ZoneTexte 50"/>
          <p:cNvSpPr txBox="1"/>
          <p:nvPr/>
        </p:nvSpPr>
        <p:spPr>
          <a:xfrm>
            <a:off x="1448893" y="106531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Bac STHR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10143499" y="337836"/>
            <a:ext cx="2048501" cy="230832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Lycée CDG, Muret:</a:t>
            </a:r>
          </a:p>
          <a:p>
            <a:pPr algn="just"/>
            <a:r>
              <a:rPr lang="fr-FR" dirty="0" smtClean="0">
                <a:solidFill>
                  <a:schemeClr val="bg1"/>
                </a:solidFill>
              </a:rPr>
              <a:t>- STI2D</a:t>
            </a:r>
          </a:p>
          <a:p>
            <a:pPr algn="just"/>
            <a:endParaRPr lang="fr-FR" dirty="0" smtClean="0">
              <a:solidFill>
                <a:schemeClr val="bg1"/>
              </a:solidFill>
            </a:endParaRPr>
          </a:p>
          <a:p>
            <a:pPr algn="ctr"/>
            <a:r>
              <a:rPr lang="fr-FR" dirty="0">
                <a:solidFill>
                  <a:schemeClr val="bg1"/>
                </a:solidFill>
              </a:rPr>
              <a:t>Lycée A</a:t>
            </a:r>
            <a:r>
              <a:rPr lang="fr-FR" dirty="0" smtClean="0">
                <a:solidFill>
                  <a:schemeClr val="bg1"/>
                </a:solidFill>
              </a:rPr>
              <a:t>ragon: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FR" dirty="0" smtClean="0">
                <a:solidFill>
                  <a:schemeClr val="bg1"/>
                </a:solidFill>
              </a:rPr>
              <a:t>ST2S</a:t>
            </a:r>
          </a:p>
          <a:p>
            <a:pPr marL="285750" indent="-285750" algn="just">
              <a:buFontTx/>
              <a:buChar char="-"/>
            </a:pPr>
            <a:r>
              <a:rPr lang="fr-FR" dirty="0" smtClean="0">
                <a:solidFill>
                  <a:schemeClr val="bg1"/>
                </a:solidFill>
              </a:rPr>
              <a:t>STMG</a:t>
            </a:r>
          </a:p>
          <a:p>
            <a:pPr marL="285750" indent="-285750" algn="just">
              <a:buFontTx/>
              <a:buChar char="-"/>
            </a:pPr>
            <a:endParaRPr lang="fr-F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2198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35" grpId="0" animBg="1"/>
      <p:bldP spid="63504" grpId="0" animBg="1"/>
      <p:bldP spid="63491" grpId="0" animBg="1"/>
      <p:bldP spid="63493" grpId="0" animBg="1"/>
      <p:bldP spid="63500" grpId="0" animBg="1"/>
      <p:bldP spid="63501" grpId="0" animBg="1"/>
      <p:bldP spid="63502" grpId="0"/>
      <p:bldP spid="63503" grpId="0"/>
      <p:bldP spid="63505" grpId="0" animBg="1"/>
      <p:bldP spid="63506" grpId="0"/>
      <p:bldP spid="63507" grpId="0"/>
      <p:bldP spid="32" grpId="0" animBg="1"/>
      <p:bldP spid="33" grpId="0"/>
      <p:bldP spid="39" grpId="0"/>
      <p:bldP spid="41" grpId="0" animBg="1"/>
      <p:bldP spid="42" grpId="0"/>
      <p:bldP spid="43" grpId="0"/>
      <p:bldP spid="43" grpId="1"/>
      <p:bldP spid="63495" grpId="0"/>
      <p:bldP spid="63498" grpId="0"/>
      <p:bldP spid="31" grpId="0"/>
      <p:bldP spid="47" grpId="0"/>
      <p:bldP spid="49" grpId="0"/>
      <p:bldP spid="49" grpId="1"/>
      <p:bldP spid="50" grpId="0"/>
      <p:bldP spid="50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Attention à intégrer des la </a:t>
            </a:r>
            <a:r>
              <a:rPr lang="fr-FR" dirty="0" smtClean="0"/>
              <a:t>2</a:t>
            </a:r>
            <a:r>
              <a:rPr lang="fr-FR" baseline="30000" dirty="0" smtClean="0"/>
              <a:t>nde 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709160"/>
          </a:xfrm>
          <a:prstGeom prst="rect">
            <a:avLst/>
          </a:prstGeom>
        </p:spPr>
        <p:txBody>
          <a:bodyPr/>
          <a:lstStyle/>
          <a:p>
            <a:pPr marL="137160" indent="0" algn="ctr">
              <a:buNone/>
            </a:pPr>
            <a:r>
              <a:rPr lang="fr-FR" sz="2400" dirty="0" smtClean="0"/>
              <a:t> Bac STHR :</a:t>
            </a:r>
          </a:p>
          <a:p>
            <a:pPr marL="137160" indent="0">
              <a:buNone/>
            </a:pPr>
            <a:r>
              <a:rPr lang="fr-FR" sz="2400" dirty="0" smtClean="0"/>
              <a:t>A intégrer dès la classe de 2</a:t>
            </a:r>
            <a:r>
              <a:rPr lang="fr-FR" sz="2400" baseline="30000" dirty="0" smtClean="0"/>
              <a:t>nde</a:t>
            </a:r>
            <a:r>
              <a:rPr lang="fr-FR" sz="2400" dirty="0" smtClean="0"/>
              <a:t> (lycée Hôtelier)</a:t>
            </a:r>
          </a:p>
          <a:p>
            <a:pPr marL="137160" indent="0">
              <a:buNone/>
            </a:pPr>
            <a:endParaRPr lang="fr-FR" sz="2400" dirty="0" smtClean="0"/>
          </a:p>
          <a:p>
            <a:pPr marL="137160" indent="0" algn="ctr">
              <a:buNone/>
            </a:pPr>
            <a:r>
              <a:rPr lang="fr-FR" sz="2400" dirty="0" smtClean="0"/>
              <a:t>Bac TMD :</a:t>
            </a:r>
          </a:p>
          <a:p>
            <a:pPr marL="137160" indent="0" algn="just">
              <a:buNone/>
            </a:pPr>
            <a:r>
              <a:rPr lang="fr-FR" sz="2400" dirty="0"/>
              <a:t>A intégrer dès la classe de </a:t>
            </a:r>
            <a:r>
              <a:rPr lang="fr-FR" sz="2400" dirty="0" smtClean="0"/>
              <a:t>2</a:t>
            </a:r>
            <a:r>
              <a:rPr lang="fr-FR" sz="2400" baseline="30000" dirty="0" smtClean="0"/>
              <a:t>nde</a:t>
            </a:r>
            <a:r>
              <a:rPr lang="fr-FR" sz="2400" dirty="0" smtClean="0"/>
              <a:t> (Lycée St Sernin)</a:t>
            </a:r>
          </a:p>
          <a:p>
            <a:pPr marL="137160" indent="0" algn="ctr">
              <a:buNone/>
            </a:pPr>
            <a:endParaRPr lang="fr-FR" sz="2400" dirty="0" smtClean="0"/>
          </a:p>
          <a:p>
            <a:pPr marL="137160" indent="0" algn="ctr">
              <a:buNone/>
            </a:pPr>
            <a:endParaRPr lang="fr-FR" dirty="0" smtClean="0"/>
          </a:p>
          <a:p>
            <a:pPr marL="137160" indent="0">
              <a:buNone/>
            </a:pPr>
            <a:endParaRPr lang="fr-FR" dirty="0" smtClean="0"/>
          </a:p>
          <a:p>
            <a:pPr marL="13716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720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7958" y="0"/>
            <a:ext cx="8596668" cy="1320800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Horizon 21- choisir une 1ére générale ou une 1ére technologique</a:t>
            </a:r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11" y="1340285"/>
            <a:ext cx="10397933" cy="5517715"/>
          </a:xfrm>
        </p:spPr>
      </p:pic>
    </p:spTree>
    <p:extLst>
      <p:ext uri="{BB962C8B-B14F-4D97-AF65-F5344CB8AC3E}">
        <p14:creationId xmlns:p14="http://schemas.microsoft.com/office/powerpoint/2010/main" val="19867754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1004552" y="2336035"/>
            <a:ext cx="3539985" cy="2879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18176" y="2116835"/>
            <a:ext cx="5413248" cy="41193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149597" y="2075688"/>
            <a:ext cx="5353811" cy="4229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232400" y="2133612"/>
            <a:ext cx="5327650" cy="4032250"/>
          </a:xfrm>
          <a:custGeom>
            <a:avLst/>
            <a:gdLst/>
            <a:ahLst/>
            <a:cxnLst/>
            <a:rect l="l" t="t" r="r" b="b"/>
            <a:pathLst>
              <a:path w="5327650" h="4032250">
                <a:moveTo>
                  <a:pt x="0" y="4031869"/>
                </a:moveTo>
                <a:lnTo>
                  <a:pt x="5327650" y="4031869"/>
                </a:lnTo>
                <a:lnTo>
                  <a:pt x="5327650" y="0"/>
                </a:lnTo>
                <a:lnTo>
                  <a:pt x="0" y="0"/>
                </a:lnTo>
                <a:lnTo>
                  <a:pt x="0" y="4031869"/>
                </a:lnTo>
                <a:close/>
              </a:path>
            </a:pathLst>
          </a:custGeom>
          <a:solidFill>
            <a:srgbClr val="DBED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462587" y="2753375"/>
            <a:ext cx="4924425" cy="284629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00355" indent="-288290">
              <a:lnSpc>
                <a:spcPts val="2400"/>
              </a:lnSpc>
              <a:spcBef>
                <a:spcPts val="114"/>
              </a:spcBef>
              <a:buFont typeface="Wingdings"/>
              <a:buChar char=""/>
              <a:tabLst>
                <a:tab pos="300355" algn="l"/>
                <a:tab pos="300990" algn="l"/>
              </a:tabLst>
            </a:pPr>
            <a:r>
              <a:rPr sz="2000" b="1" spc="-5" dirty="0">
                <a:latin typeface="Calibri"/>
                <a:cs typeface="Calibri"/>
              </a:rPr>
              <a:t>Contrôle continu</a:t>
            </a:r>
            <a:r>
              <a:rPr sz="2000" b="1" spc="-5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:</a:t>
            </a:r>
            <a:endParaRPr sz="2000" dirty="0">
              <a:latin typeface="Calibri"/>
              <a:cs typeface="Calibri"/>
            </a:endParaRPr>
          </a:p>
          <a:p>
            <a:pPr marL="812800" lvl="1" indent="-343535">
              <a:buFont typeface="Arial"/>
              <a:buChar char="•"/>
              <a:tabLst>
                <a:tab pos="812800" algn="l"/>
                <a:tab pos="813435" algn="l"/>
              </a:tabLst>
            </a:pPr>
            <a:r>
              <a:rPr lang="fr-FR" spc="-10" dirty="0" smtClean="0">
                <a:latin typeface="Calibri"/>
                <a:cs typeface="Calibri"/>
              </a:rPr>
              <a:t>40</a:t>
            </a:r>
            <a:r>
              <a:rPr spc="-10" dirty="0" smtClean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% </a:t>
            </a:r>
            <a:r>
              <a:rPr spc="-10" dirty="0">
                <a:latin typeface="Calibri"/>
                <a:cs typeface="Calibri"/>
              </a:rPr>
              <a:t>de la </a:t>
            </a:r>
            <a:r>
              <a:rPr spc="-15" dirty="0">
                <a:latin typeface="Calibri"/>
                <a:cs typeface="Calibri"/>
              </a:rPr>
              <a:t>note </a:t>
            </a:r>
            <a:r>
              <a:rPr spc="-10" dirty="0">
                <a:latin typeface="Calibri"/>
                <a:cs typeface="Calibri"/>
              </a:rPr>
              <a:t>finale </a:t>
            </a:r>
            <a:r>
              <a:rPr dirty="0">
                <a:latin typeface="Calibri"/>
                <a:cs typeface="Calibri"/>
              </a:rPr>
              <a:t>: </a:t>
            </a:r>
            <a:r>
              <a:rPr spc="-15" dirty="0">
                <a:latin typeface="Calibri"/>
                <a:cs typeface="Calibri"/>
              </a:rPr>
              <a:t>bulletins scolaires</a:t>
            </a:r>
            <a:r>
              <a:rPr spc="32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de</a:t>
            </a:r>
            <a:endParaRPr dirty="0">
              <a:latin typeface="Calibri"/>
              <a:cs typeface="Calibri"/>
            </a:endParaRPr>
          </a:p>
          <a:p>
            <a:pPr marL="812800"/>
            <a:r>
              <a:rPr spc="-20" dirty="0">
                <a:latin typeface="Calibri"/>
                <a:cs typeface="Calibri"/>
              </a:rPr>
              <a:t>première </a:t>
            </a:r>
            <a:r>
              <a:rPr dirty="0">
                <a:latin typeface="Calibri"/>
                <a:cs typeface="Calibri"/>
              </a:rPr>
              <a:t>et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spc="-280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terminale</a:t>
            </a:r>
            <a:endParaRPr dirty="0">
              <a:latin typeface="Calibri"/>
              <a:cs typeface="Calibri"/>
            </a:endParaRPr>
          </a:p>
          <a:p>
            <a:pPr marL="300355" indent="-288290">
              <a:lnSpc>
                <a:spcPts val="2400"/>
              </a:lnSpc>
              <a:buFont typeface="Wingdings"/>
              <a:buChar char=""/>
              <a:tabLst>
                <a:tab pos="300355" algn="l"/>
                <a:tab pos="300990" algn="l"/>
              </a:tabLst>
            </a:pPr>
            <a:r>
              <a:rPr sz="2000" b="1" spc="-5" dirty="0" err="1" smtClean="0">
                <a:latin typeface="Calibri"/>
                <a:cs typeface="Calibri"/>
              </a:rPr>
              <a:t>Épreuves</a:t>
            </a:r>
            <a:r>
              <a:rPr sz="2000" b="1" spc="-5" dirty="0" smtClean="0">
                <a:latin typeface="Calibri"/>
                <a:cs typeface="Calibri"/>
              </a:rPr>
              <a:t> </a:t>
            </a:r>
            <a:r>
              <a:rPr sz="2000" b="1" spc="5" dirty="0">
                <a:latin typeface="Calibri"/>
                <a:cs typeface="Calibri"/>
              </a:rPr>
              <a:t>finales</a:t>
            </a:r>
            <a:r>
              <a:rPr sz="2000" b="1" spc="-7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:</a:t>
            </a:r>
            <a:endParaRPr sz="2000" dirty="0">
              <a:latin typeface="Calibri"/>
              <a:cs typeface="Calibri"/>
            </a:endParaRPr>
          </a:p>
          <a:p>
            <a:pPr marL="812800" lvl="1" indent="-343535">
              <a:buFont typeface="Arial"/>
              <a:buChar char="•"/>
              <a:tabLst>
                <a:tab pos="812800" algn="l"/>
                <a:tab pos="813435" algn="l"/>
              </a:tabLst>
            </a:pPr>
            <a:r>
              <a:rPr dirty="0">
                <a:latin typeface="Calibri"/>
                <a:cs typeface="Calibri"/>
              </a:rPr>
              <a:t>1 </a:t>
            </a:r>
            <a:r>
              <a:rPr spc="-10" dirty="0">
                <a:latin typeface="Calibri"/>
                <a:cs typeface="Calibri"/>
              </a:rPr>
              <a:t>épreuve anticipée </a:t>
            </a:r>
            <a:r>
              <a:rPr dirty="0">
                <a:latin typeface="Calibri"/>
                <a:cs typeface="Calibri"/>
              </a:rPr>
              <a:t>en </a:t>
            </a:r>
            <a:r>
              <a:rPr spc="-20" dirty="0">
                <a:latin typeface="Calibri"/>
                <a:cs typeface="Calibri"/>
              </a:rPr>
              <a:t>première </a:t>
            </a:r>
            <a:r>
              <a:rPr dirty="0">
                <a:latin typeface="Calibri"/>
                <a:cs typeface="Calibri"/>
              </a:rPr>
              <a:t>:</a:t>
            </a:r>
            <a:r>
              <a:rPr spc="-175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Français</a:t>
            </a:r>
            <a:endParaRPr dirty="0">
              <a:latin typeface="Calibri"/>
              <a:cs typeface="Calibri"/>
            </a:endParaRPr>
          </a:p>
          <a:p>
            <a:pPr marL="812800"/>
            <a:r>
              <a:rPr spc="-10" dirty="0">
                <a:latin typeface="Calibri"/>
                <a:cs typeface="Calibri"/>
              </a:rPr>
              <a:t>écrit </a:t>
            </a:r>
            <a:r>
              <a:rPr dirty="0">
                <a:latin typeface="Calibri"/>
                <a:cs typeface="Calibri"/>
              </a:rPr>
              <a:t>et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20" dirty="0">
                <a:latin typeface="Calibri"/>
                <a:cs typeface="Calibri"/>
              </a:rPr>
              <a:t>oral</a:t>
            </a:r>
            <a:endParaRPr dirty="0">
              <a:latin typeface="Calibri"/>
              <a:cs typeface="Calibri"/>
            </a:endParaRPr>
          </a:p>
          <a:p>
            <a:pPr marL="812800" lvl="1" indent="-343535">
              <a:buFont typeface="Arial"/>
              <a:buChar char="•"/>
              <a:tabLst>
                <a:tab pos="812800" algn="l"/>
                <a:tab pos="813435" algn="l"/>
              </a:tabLst>
            </a:pPr>
            <a:r>
              <a:rPr dirty="0">
                <a:latin typeface="Calibri"/>
                <a:cs typeface="Calibri"/>
              </a:rPr>
              <a:t>4 </a:t>
            </a:r>
            <a:r>
              <a:rPr spc="-10" dirty="0">
                <a:latin typeface="Calibri"/>
                <a:cs typeface="Calibri"/>
              </a:rPr>
              <a:t>épreuves finales </a:t>
            </a:r>
            <a:r>
              <a:rPr dirty="0">
                <a:latin typeface="Calibri"/>
                <a:cs typeface="Calibri"/>
              </a:rPr>
              <a:t>en </a:t>
            </a:r>
            <a:r>
              <a:rPr spc="-15" dirty="0">
                <a:latin typeface="Calibri"/>
                <a:cs typeface="Calibri"/>
              </a:rPr>
              <a:t>terminale</a:t>
            </a:r>
            <a:r>
              <a:rPr spc="16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:</a:t>
            </a:r>
          </a:p>
          <a:p>
            <a:pPr marL="1270635" lvl="2" indent="-343535">
              <a:spcBef>
                <a:spcPts val="5"/>
              </a:spcBef>
              <a:buFont typeface="Wingdings"/>
              <a:buChar char=""/>
              <a:tabLst>
                <a:tab pos="1270000" algn="l"/>
                <a:tab pos="1270635" algn="l"/>
              </a:tabLst>
            </a:pPr>
            <a:r>
              <a:rPr spc="-5" dirty="0">
                <a:latin typeface="Calibri"/>
                <a:cs typeface="Calibri"/>
              </a:rPr>
              <a:t>Enseignements </a:t>
            </a:r>
            <a:r>
              <a:rPr spc="-10" dirty="0">
                <a:latin typeface="Calibri"/>
                <a:cs typeface="Calibri"/>
              </a:rPr>
              <a:t>de spécialité</a:t>
            </a:r>
            <a:r>
              <a:rPr spc="9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(2)</a:t>
            </a:r>
            <a:endParaRPr dirty="0">
              <a:latin typeface="Calibri"/>
              <a:cs typeface="Calibri"/>
            </a:endParaRPr>
          </a:p>
          <a:p>
            <a:pPr marL="1270635" lvl="2" indent="-343535">
              <a:buFont typeface="Wingdings"/>
              <a:buChar char=""/>
              <a:tabLst>
                <a:tab pos="1270000" algn="l"/>
                <a:tab pos="1270635" algn="l"/>
              </a:tabLst>
            </a:pPr>
            <a:r>
              <a:rPr spc="-10" dirty="0">
                <a:latin typeface="Calibri"/>
                <a:cs typeface="Calibri"/>
              </a:rPr>
              <a:t>Philosophie</a:t>
            </a:r>
            <a:endParaRPr dirty="0">
              <a:latin typeface="Calibri"/>
              <a:cs typeface="Calibri"/>
            </a:endParaRPr>
          </a:p>
          <a:p>
            <a:pPr marL="1270635" lvl="2" indent="-343535">
              <a:buFont typeface="Wingdings"/>
              <a:buChar char=""/>
              <a:tabLst>
                <a:tab pos="1270000" algn="l"/>
                <a:tab pos="1270635" algn="l"/>
              </a:tabLst>
            </a:pPr>
            <a:r>
              <a:rPr spc="-20" dirty="0">
                <a:latin typeface="Calibri"/>
                <a:cs typeface="Calibri"/>
              </a:rPr>
              <a:t>Oral</a:t>
            </a:r>
            <a:r>
              <a:rPr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final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xmlns="" id="{B7CEABCF-6AEB-4FC3-B70E-3DA9AC1CB6A4}"/>
              </a:ext>
            </a:extLst>
          </p:cNvPr>
          <p:cNvSpPr txBox="1">
            <a:spLocks/>
          </p:cNvSpPr>
          <p:nvPr/>
        </p:nvSpPr>
        <p:spPr>
          <a:xfrm>
            <a:off x="4000273" y="196051"/>
            <a:ext cx="5282058" cy="44499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3970" rIns="0" bIns="0" rtlCol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marL="453390">
              <a:spcBef>
                <a:spcPts val="110"/>
              </a:spcBef>
            </a:pPr>
            <a:r>
              <a:rPr lang="fr-FR" b="1" kern="0" spc="5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Baccalauréat</a:t>
            </a:r>
            <a:r>
              <a:rPr lang="fr-FR" b="1" kern="0" spc="-95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kern="0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</p:txBody>
      </p:sp>
      <p:sp>
        <p:nvSpPr>
          <p:cNvPr id="21" name="object 12">
            <a:extLst>
              <a:ext uri="{FF2B5EF4-FFF2-40B4-BE49-F238E27FC236}">
                <a16:creationId xmlns:a16="http://schemas.microsoft.com/office/drawing/2014/main" xmlns="" id="{4995B1B3-0BED-48A7-9EC3-F0056405FE96}"/>
              </a:ext>
            </a:extLst>
          </p:cNvPr>
          <p:cNvSpPr txBox="1"/>
          <p:nvPr/>
        </p:nvSpPr>
        <p:spPr>
          <a:xfrm>
            <a:off x="1661160" y="688223"/>
            <a:ext cx="8869680" cy="437940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R="646430" algn="ctr">
              <a:spcBef>
                <a:spcPts val="535"/>
              </a:spcBef>
            </a:pPr>
            <a:r>
              <a:rPr sz="2400" spc="5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sz="2400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nouvelle </a:t>
            </a:r>
            <a:r>
              <a:rPr sz="2400" spc="5" dirty="0" err="1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voie</a:t>
            </a:r>
            <a:r>
              <a:rPr sz="2400" spc="-155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" dirty="0" err="1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générale</a:t>
            </a:r>
            <a:r>
              <a:rPr lang="fr-FR" sz="2400" spc="5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les épreuves du bac</a:t>
            </a:r>
            <a:endParaRPr sz="2400" dirty="0">
              <a:solidFill>
                <a:srgbClr val="CC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4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634" name="AutoShape 1">
            <a:extLst>
              <a:ext uri="{FF2B5EF4-FFF2-40B4-BE49-F238E27FC236}">
                <a16:creationId xmlns:a16="http://schemas.microsoft.com/office/drawing/2014/main" xmlns="" id="{29003955-6A34-472B-B5EE-EB6A8F489A8B}"/>
              </a:ext>
            </a:extLst>
          </p:cNvPr>
          <p:cNvCxnSpPr>
            <a:cxnSpLocks noChangeShapeType="1"/>
          </p:cNvCxnSpPr>
          <p:nvPr/>
        </p:nvCxnSpPr>
        <p:spPr bwMode="auto">
          <a:xfrm rot="-5400000">
            <a:off x="6376194" y="2486819"/>
            <a:ext cx="938212" cy="1524000"/>
          </a:xfrm>
          <a:prstGeom prst="bentConnector3">
            <a:avLst>
              <a:gd name="adj1" fmla="val 50000"/>
            </a:avLst>
          </a:prstGeom>
          <a:noFill/>
          <a:ln w="38160" cap="sq">
            <a:solidFill>
              <a:srgbClr val="0BD0D9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9635" name="Text Box 2">
            <a:extLst>
              <a:ext uri="{FF2B5EF4-FFF2-40B4-BE49-F238E27FC236}">
                <a16:creationId xmlns:a16="http://schemas.microsoft.com/office/drawing/2014/main" xmlns="" id="{6D575991-A1CA-4FCA-B388-E9FD6AEFBF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8500" y="1466851"/>
            <a:ext cx="82296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85000"/>
              </a:lnSpc>
              <a:buSzPct val="100000"/>
            </a:pPr>
            <a:r>
              <a:rPr lang="fr-FR" altLang="fr-FR" sz="4400" b="1" dirty="0">
                <a:solidFill>
                  <a:srgbClr val="0070C0"/>
                </a:solidFill>
                <a:latin typeface="Calibri" panose="020F0502020204030204" pitchFamily="34" charset="0"/>
              </a:rPr>
              <a:t/>
            </a:r>
            <a:br>
              <a:rPr lang="fr-FR" altLang="fr-FR" sz="4400" b="1" dirty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fr-FR" altLang="fr-FR" sz="4400" b="1" dirty="0">
                <a:solidFill>
                  <a:srgbClr val="0070C0"/>
                </a:solidFill>
                <a:latin typeface="Calibri" panose="020F0502020204030204" pitchFamily="34" charset="0"/>
              </a:rPr>
              <a:t/>
            </a:r>
            <a:br>
              <a:rPr lang="fr-FR" altLang="fr-FR" sz="4400" b="1" dirty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fr-FR" altLang="fr-FR" sz="36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procédures</a:t>
            </a:r>
          </a:p>
          <a:p>
            <a:pPr algn="ctr">
              <a:lnSpc>
                <a:spcPct val="85000"/>
              </a:lnSpc>
              <a:buSzPct val="100000"/>
            </a:pPr>
            <a:endParaRPr lang="fr-FR" altLang="fr-FR" sz="3600" b="1" dirty="0">
              <a:solidFill>
                <a:srgbClr val="CC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85000"/>
              </a:lnSpc>
              <a:buSzPct val="100000"/>
            </a:pPr>
            <a:r>
              <a:rPr lang="fr-FR" altLang="fr-FR" sz="36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d’orientation et d’affectation</a:t>
            </a:r>
          </a:p>
          <a:p>
            <a:pPr algn="ctr">
              <a:buSzPct val="100000"/>
            </a:pPr>
            <a:r>
              <a:rPr lang="fr-FR" altLang="fr-FR" sz="4400" b="1" dirty="0">
                <a:solidFill>
                  <a:srgbClr val="0070C0"/>
                </a:solidFill>
                <a:latin typeface="Calibri" panose="020F0502020204030204" pitchFamily="34" charset="0"/>
              </a:rPr>
              <a:t/>
            </a:r>
            <a:br>
              <a:rPr lang="fr-FR" altLang="fr-FR" sz="4400" b="1" dirty="0">
                <a:solidFill>
                  <a:srgbClr val="0070C0"/>
                </a:solidFill>
                <a:latin typeface="Calibri" panose="020F0502020204030204" pitchFamily="34" charset="0"/>
              </a:rPr>
            </a:br>
            <a:endParaRPr lang="fr-FR" altLang="fr-FR" sz="44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pic>
        <p:nvPicPr>
          <p:cNvPr id="69636" name="Picture 3">
            <a:extLst>
              <a:ext uri="{FF2B5EF4-FFF2-40B4-BE49-F238E27FC236}">
                <a16:creationId xmlns:a16="http://schemas.microsoft.com/office/drawing/2014/main" xmlns="" id="{D2654542-6472-4CFB-9B1D-4CDCA9C8C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8" t="9515" b="8858"/>
          <a:stretch>
            <a:fillRect/>
          </a:stretch>
        </p:blipFill>
        <p:spPr bwMode="auto">
          <a:xfrm>
            <a:off x="4511676" y="4005263"/>
            <a:ext cx="2887663" cy="20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4D91DCC-DE8C-4BC8-A150-089CE0148B80}"/>
              </a:ext>
            </a:extLst>
          </p:cNvPr>
          <p:cNvSpPr/>
          <p:nvPr/>
        </p:nvSpPr>
        <p:spPr>
          <a:xfrm>
            <a:off x="5638800" y="2779714"/>
            <a:ext cx="2438400" cy="1008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8837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21FE4EEF-3502-4E4E-9CC1-256C141FB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731" y="225468"/>
            <a:ext cx="9183756" cy="61559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000" dirty="0">
                <a:solidFill>
                  <a:srgbClr val="FF0000"/>
                </a:solidFill>
              </a:rPr>
              <a:t>Comment?</a:t>
            </a:r>
          </a:p>
          <a:p>
            <a:endParaRPr lang="fr-FR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Mise en place d’un service en ligne : </a:t>
            </a:r>
            <a:r>
              <a:rPr lang="fr-FR" sz="2000" b="1" dirty="0" err="1" smtClean="0">
                <a:solidFill>
                  <a:schemeClr val="tx1"/>
                </a:solidFill>
              </a:rPr>
              <a:t>Educonnect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Vous devrez renseigner la </a:t>
            </a:r>
            <a:r>
              <a:rPr lang="fr-FR" sz="2000" b="1" u="sng" dirty="0" smtClean="0">
                <a:solidFill>
                  <a:schemeClr val="tx1"/>
                </a:solidFill>
              </a:rPr>
              <a:t>partie Orientation: </a:t>
            </a:r>
          </a:p>
          <a:p>
            <a:pPr marL="0" indent="0"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2</a:t>
            </a:r>
            <a:r>
              <a:rPr lang="fr-FR" sz="2000" b="1" baseline="30000" dirty="0" smtClean="0">
                <a:solidFill>
                  <a:schemeClr val="tx1"/>
                </a:solidFill>
              </a:rPr>
              <a:t>nd</a:t>
            </a:r>
            <a:r>
              <a:rPr lang="fr-FR" sz="2000" b="1" dirty="0" smtClean="0">
                <a:solidFill>
                  <a:schemeClr val="tx1"/>
                </a:solidFill>
              </a:rPr>
              <a:t> générale et technologique </a:t>
            </a:r>
          </a:p>
          <a:p>
            <a:pPr marL="0" indent="0"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2</a:t>
            </a:r>
            <a:r>
              <a:rPr lang="fr-FR" sz="2000" b="1" baseline="30000" dirty="0" smtClean="0">
                <a:solidFill>
                  <a:schemeClr val="tx1"/>
                </a:solidFill>
              </a:rPr>
              <a:t>nd</a:t>
            </a:r>
            <a:r>
              <a:rPr lang="fr-FR" sz="2000" b="1" dirty="0" smtClean="0">
                <a:solidFill>
                  <a:schemeClr val="tx1"/>
                </a:solidFill>
              </a:rPr>
              <a:t> professionnelle</a:t>
            </a:r>
          </a:p>
          <a:p>
            <a:pPr marL="0" indent="0"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1ére CAP</a:t>
            </a:r>
          </a:p>
          <a:p>
            <a:pPr marL="0" indent="0">
              <a:buNone/>
            </a:pPr>
            <a:endParaRPr lang="fr-FR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Ainsi que la </a:t>
            </a:r>
            <a:r>
              <a:rPr lang="fr-FR" sz="2000" b="1" u="sng" dirty="0" smtClean="0">
                <a:solidFill>
                  <a:schemeClr val="tx1"/>
                </a:solidFill>
              </a:rPr>
              <a:t>partie affectation </a:t>
            </a:r>
            <a:r>
              <a:rPr lang="fr-FR" sz="2000" b="1" dirty="0" smtClean="0">
                <a:solidFill>
                  <a:schemeClr val="tx1"/>
                </a:solidFill>
              </a:rPr>
              <a:t>entre </a:t>
            </a:r>
            <a:r>
              <a:rPr lang="fr-FR" sz="2000" b="1" u="sng" dirty="0" smtClean="0">
                <a:solidFill>
                  <a:schemeClr val="tx1"/>
                </a:solidFill>
              </a:rPr>
              <a:t>le 09 et </a:t>
            </a:r>
            <a:r>
              <a:rPr lang="fr-FR" sz="2000" b="1" u="sng" smtClean="0">
                <a:solidFill>
                  <a:schemeClr val="tx1"/>
                </a:solidFill>
              </a:rPr>
              <a:t>le </a:t>
            </a:r>
            <a:r>
              <a:rPr lang="fr-FR" sz="2000" b="1" u="sng" smtClean="0">
                <a:solidFill>
                  <a:schemeClr val="tx1"/>
                </a:solidFill>
              </a:rPr>
              <a:t>23 </a:t>
            </a:r>
            <a:r>
              <a:rPr lang="fr-FR" sz="2000" b="1" u="sng" smtClean="0">
                <a:solidFill>
                  <a:schemeClr val="tx1"/>
                </a:solidFill>
              </a:rPr>
              <a:t>mai </a:t>
            </a:r>
            <a:r>
              <a:rPr lang="fr-FR" sz="2000" b="1" u="sng" dirty="0" smtClean="0">
                <a:solidFill>
                  <a:schemeClr val="tx1"/>
                </a:solidFill>
              </a:rPr>
              <a:t>2022</a:t>
            </a:r>
            <a:r>
              <a:rPr lang="fr-FR" sz="2000" b="1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fr-FR" sz="2000" b="1" u="sng" dirty="0" smtClean="0">
                <a:solidFill>
                  <a:schemeClr val="tx1"/>
                </a:solidFill>
              </a:rPr>
              <a:t>10 vœux</a:t>
            </a:r>
            <a:r>
              <a:rPr lang="fr-FR" sz="2000" b="1" dirty="0" smtClean="0">
                <a:solidFill>
                  <a:schemeClr val="tx1"/>
                </a:solidFill>
              </a:rPr>
              <a:t>, hiérarchisés par ordre de préférence.</a:t>
            </a:r>
          </a:p>
          <a:p>
            <a:pPr marL="0" indent="0">
              <a:buNone/>
            </a:pPr>
            <a:endParaRPr lang="fr-FR" sz="2000" b="1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Vous obtiendrez la réponse le 01 juillet. Il faut ensuite inscrire votre enfant dans l’établissement ou il a été affecté début juillet.</a:t>
            </a:r>
          </a:p>
          <a:p>
            <a:pPr marL="0" indent="0">
              <a:buNone/>
            </a:pPr>
            <a:endParaRPr lang="fr-FR" sz="2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588" y="225468"/>
            <a:ext cx="4055799" cy="2284369"/>
          </a:xfrm>
          <a:prstGeom prst="rect">
            <a:avLst/>
          </a:prstGeom>
          <a:ln>
            <a:solidFill>
              <a:srgbClr val="CC0066"/>
            </a:solidFill>
          </a:ln>
        </p:spPr>
      </p:pic>
    </p:spTree>
    <p:extLst>
      <p:ext uri="{BB962C8B-B14F-4D97-AF65-F5344CB8AC3E}">
        <p14:creationId xmlns:p14="http://schemas.microsoft.com/office/powerpoint/2010/main" val="1014267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6708" y="212943"/>
            <a:ext cx="11548069" cy="627554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fr-FR" sz="2200" dirty="0" smtClean="0"/>
              <a:t>Demandes d’enseignements en 2</a:t>
            </a:r>
            <a:r>
              <a:rPr lang="fr-FR" sz="2200" baseline="30000" dirty="0" smtClean="0"/>
              <a:t>nd</a:t>
            </a:r>
            <a:r>
              <a:rPr lang="fr-FR" sz="2200" dirty="0" smtClean="0"/>
              <a:t> Générale </a:t>
            </a:r>
            <a:r>
              <a:rPr lang="fr-FR" sz="2200" dirty="0"/>
              <a:t>et </a:t>
            </a:r>
            <a:r>
              <a:rPr lang="fr-FR" sz="2200" dirty="0" err="1"/>
              <a:t>téchnologique</a:t>
            </a:r>
            <a:r>
              <a:rPr lang="fr-FR" sz="2200" dirty="0"/>
              <a:t>: </a:t>
            </a:r>
            <a:endParaRPr lang="fr-FR" sz="2200" dirty="0" smtClean="0"/>
          </a:p>
          <a:p>
            <a:r>
              <a:rPr lang="fr-FR" sz="2200" b="1" dirty="0" smtClean="0"/>
              <a:t>Recrutement </a:t>
            </a:r>
            <a:r>
              <a:rPr lang="fr-FR" sz="2200" b="1" dirty="0"/>
              <a:t>au </a:t>
            </a:r>
            <a:r>
              <a:rPr lang="fr-FR" sz="2200" b="1" dirty="0" smtClean="0"/>
              <a:t>barème:</a:t>
            </a:r>
          </a:p>
          <a:p>
            <a:pPr marL="0" indent="0">
              <a:buNone/>
            </a:pPr>
            <a:r>
              <a:rPr lang="fr-FR" sz="2200" dirty="0" smtClean="0"/>
              <a:t>2</a:t>
            </a:r>
            <a:r>
              <a:rPr lang="fr-FR" sz="2200" baseline="30000" dirty="0" smtClean="0"/>
              <a:t>nd</a:t>
            </a:r>
            <a:r>
              <a:rPr lang="fr-FR" sz="2200" dirty="0" smtClean="0"/>
              <a:t> </a:t>
            </a:r>
            <a:r>
              <a:rPr lang="fr-FR" sz="2200" b="1" dirty="0" smtClean="0"/>
              <a:t>STHR</a:t>
            </a:r>
            <a:r>
              <a:rPr lang="fr-FR" sz="2200" dirty="0" smtClean="0"/>
              <a:t> / 2</a:t>
            </a:r>
            <a:r>
              <a:rPr lang="fr-FR" sz="2200" baseline="30000" dirty="0" smtClean="0"/>
              <a:t>nd</a:t>
            </a:r>
            <a:r>
              <a:rPr lang="fr-FR" sz="2200" dirty="0" smtClean="0"/>
              <a:t> option </a:t>
            </a:r>
            <a:r>
              <a:rPr lang="fr-FR" sz="2200" b="1" dirty="0" smtClean="0"/>
              <a:t>Création Culture Design </a:t>
            </a:r>
            <a:r>
              <a:rPr lang="fr-FR" sz="2200" dirty="0" smtClean="0"/>
              <a:t>(6h)/ </a:t>
            </a:r>
            <a:r>
              <a:rPr lang="fr-FR" sz="2200" b="1" dirty="0" smtClean="0"/>
              <a:t>Ecologie Agronomie Territoire Développement Durable</a:t>
            </a:r>
            <a:r>
              <a:rPr lang="fr-FR" sz="2200" dirty="0" smtClean="0"/>
              <a:t> (3h, lycée agricole)/ </a:t>
            </a:r>
            <a:r>
              <a:rPr lang="fr-FR" sz="2200" b="1" dirty="0"/>
              <a:t>LVC </a:t>
            </a:r>
            <a:r>
              <a:rPr lang="fr-FR" sz="2200" b="1" dirty="0" smtClean="0"/>
              <a:t>rares </a:t>
            </a:r>
            <a:r>
              <a:rPr lang="fr-FR" sz="2200" dirty="0"/>
              <a:t>(toutes sauf allemand, italien, espagnol</a:t>
            </a:r>
            <a:r>
              <a:rPr lang="fr-FR" sz="2200" dirty="0" smtClean="0"/>
              <a:t>).</a:t>
            </a:r>
            <a:endParaRPr lang="fr-FR" sz="2200" dirty="0"/>
          </a:p>
          <a:p>
            <a:pPr marL="0" indent="0">
              <a:buNone/>
            </a:pPr>
            <a:endParaRPr lang="fr-FR" sz="2200" dirty="0"/>
          </a:p>
          <a:p>
            <a:r>
              <a:rPr lang="fr-FR" sz="2200" b="1" dirty="0" smtClean="0"/>
              <a:t>Recrutement par commission:</a:t>
            </a:r>
          </a:p>
          <a:p>
            <a:pPr marL="0" indent="0">
              <a:buNone/>
            </a:pPr>
            <a:r>
              <a:rPr lang="en-US" sz="2200" dirty="0"/>
              <a:t>OPECCO </a:t>
            </a:r>
            <a:r>
              <a:rPr lang="en-US" sz="2200" dirty="0" smtClean="0"/>
              <a:t>(</a:t>
            </a:r>
            <a:r>
              <a:rPr lang="en-US" sz="2200" dirty="0" err="1" smtClean="0"/>
              <a:t>danse</a:t>
            </a:r>
            <a:r>
              <a:rPr lang="en-US" sz="2200" dirty="0" smtClean="0"/>
              <a:t> </a:t>
            </a:r>
            <a:r>
              <a:rPr lang="en-US" sz="2200" dirty="0" err="1" smtClean="0"/>
              <a:t>Lycée</a:t>
            </a:r>
            <a:r>
              <a:rPr lang="en-US" sz="2200" dirty="0" smtClean="0"/>
              <a:t> St </a:t>
            </a:r>
            <a:r>
              <a:rPr lang="en-US" sz="2200" dirty="0" err="1" smtClean="0"/>
              <a:t>Sernin</a:t>
            </a:r>
            <a:r>
              <a:rPr lang="en-US" sz="2200" dirty="0" smtClean="0"/>
              <a:t>)/ ST2DM (</a:t>
            </a:r>
            <a:r>
              <a:rPr lang="en-US" sz="2200" dirty="0" err="1" smtClean="0"/>
              <a:t>Lycée</a:t>
            </a:r>
            <a:r>
              <a:rPr lang="en-US" sz="2200" dirty="0" smtClean="0"/>
              <a:t> St </a:t>
            </a:r>
            <a:r>
              <a:rPr lang="en-US" sz="2200" dirty="0" err="1" smtClean="0"/>
              <a:t>Sernin</a:t>
            </a:r>
            <a:r>
              <a:rPr lang="en-US" sz="2200" dirty="0" smtClean="0"/>
              <a:t>)/ </a:t>
            </a:r>
            <a:r>
              <a:rPr lang="fr-FR" sz="2200" dirty="0" smtClean="0"/>
              <a:t>OIB ANGLAIS Colomiers dossier à remettre avant le 11 FEVRIER/ OIB </a:t>
            </a:r>
            <a:r>
              <a:rPr lang="fr-FR" sz="2200" dirty="0"/>
              <a:t>ESPAGNOL </a:t>
            </a:r>
            <a:r>
              <a:rPr lang="fr-FR" sz="2200" dirty="0" smtClean="0"/>
              <a:t>Lycée St Sernin (4 avril)/ Sections binationales (</a:t>
            </a:r>
            <a:r>
              <a:rPr lang="fr-FR" sz="2200" dirty="0" err="1" smtClean="0"/>
              <a:t>Abibac</a:t>
            </a:r>
            <a:r>
              <a:rPr lang="fr-FR" sz="2200" dirty="0" smtClean="0"/>
              <a:t>, </a:t>
            </a:r>
            <a:r>
              <a:rPr lang="fr-FR" sz="2200" dirty="0" err="1" smtClean="0"/>
              <a:t>Bachibac</a:t>
            </a:r>
            <a:r>
              <a:rPr lang="fr-FR" sz="2200" dirty="0" smtClean="0"/>
              <a:t>, </a:t>
            </a:r>
            <a:r>
              <a:rPr lang="fr-FR" sz="2200" dirty="0" err="1" smtClean="0"/>
              <a:t>Esabac</a:t>
            </a:r>
            <a:r>
              <a:rPr lang="fr-FR" sz="2200" dirty="0" smtClean="0"/>
              <a:t>).</a:t>
            </a:r>
            <a:endParaRPr lang="fr-FR" sz="2200" dirty="0"/>
          </a:p>
          <a:p>
            <a:pPr marL="0" indent="0">
              <a:buNone/>
            </a:pPr>
            <a:endParaRPr lang="fr-FR" sz="2200" b="1" dirty="0"/>
          </a:p>
          <a:p>
            <a:r>
              <a:rPr lang="fr-FR" sz="2200" b="1" dirty="0" smtClean="0"/>
              <a:t>Demande par dérogation pour le motif N° 6 « Parcours particuliers » :</a:t>
            </a:r>
          </a:p>
          <a:p>
            <a:pPr marL="0" indent="0">
              <a:buNone/>
            </a:pPr>
            <a:r>
              <a:rPr lang="fr-FR" sz="2200" dirty="0" smtClean="0"/>
              <a:t>Section Sportives</a:t>
            </a:r>
            <a:r>
              <a:rPr lang="fr-FR" sz="2200" dirty="0"/>
              <a:t>, options SI CIT (sauf Charles De Gaulle), Biotechnologie, Danse, Musique, Science laboratoire, langue des signes française.</a:t>
            </a:r>
          </a:p>
          <a:p>
            <a:endParaRPr lang="fr-FR" sz="2200" dirty="0" smtClean="0"/>
          </a:p>
          <a:p>
            <a:r>
              <a:rPr lang="fr-FR" sz="2200" b="1" dirty="0" smtClean="0"/>
              <a:t>Demande </a:t>
            </a:r>
            <a:r>
              <a:rPr lang="fr-FR" sz="2200" b="1" dirty="0"/>
              <a:t>par dérogation pour le motif N° </a:t>
            </a:r>
            <a:r>
              <a:rPr lang="fr-FR" sz="2200" b="1" dirty="0" smtClean="0"/>
              <a:t>7 « autres » :</a:t>
            </a:r>
            <a:endParaRPr lang="fr-FR" sz="2200" b="1" dirty="0"/>
          </a:p>
          <a:p>
            <a:pPr marL="0" indent="0">
              <a:buNone/>
            </a:pPr>
            <a:r>
              <a:rPr lang="fr-FR" sz="2200" dirty="0" smtClean="0"/>
              <a:t>Section </a:t>
            </a:r>
            <a:r>
              <a:rPr lang="fr-FR" sz="2200" dirty="0"/>
              <a:t>euro </a:t>
            </a:r>
            <a:r>
              <a:rPr lang="fr-FR" sz="2200" dirty="0" smtClean="0"/>
              <a:t>et les autres options.</a:t>
            </a:r>
            <a:endParaRPr lang="fr-FR" sz="2200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1297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012185" y="545205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5300" b="1" dirty="0" smtClean="0">
                <a:solidFill>
                  <a:schemeClr val="accent4"/>
                </a:solidFill>
              </a:rPr>
              <a:t>Choisir la voie Professionnelle,</a:t>
            </a:r>
            <a:r>
              <a:rPr lang="fr-FR" b="1" dirty="0" smtClean="0">
                <a:solidFill>
                  <a:schemeClr val="accent4"/>
                </a:solidFill>
              </a:rPr>
              <a:t/>
            </a:r>
            <a:br>
              <a:rPr lang="fr-FR" b="1" dirty="0" smtClean="0">
                <a:solidFill>
                  <a:schemeClr val="accent4"/>
                </a:solidFill>
              </a:rPr>
            </a:br>
            <a:r>
              <a:rPr lang="fr-FR" b="1" dirty="0" smtClean="0">
                <a:solidFill>
                  <a:schemeClr val="accent4"/>
                </a:solidFill>
              </a:rPr>
              <a:t>2 diplômes </a:t>
            </a:r>
            <a:r>
              <a:rPr lang="fr-FR" dirty="0">
                <a:solidFill>
                  <a:schemeClr val="accent4"/>
                </a:solidFill>
              </a:rPr>
              <a:t>: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1803043" y="2884868"/>
            <a:ext cx="3013656" cy="26272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BAC</a:t>
            </a:r>
          </a:p>
          <a:p>
            <a:pPr algn="ctr"/>
            <a:r>
              <a:rPr lang="fr-FR" sz="2400" b="1" dirty="0" smtClean="0"/>
              <a:t>PROFESSIONNEL</a:t>
            </a:r>
          </a:p>
          <a:p>
            <a:pPr algn="ctr"/>
            <a:r>
              <a:rPr lang="fr-FR" sz="2400" b="1" dirty="0" smtClean="0"/>
              <a:t>(3 ans)</a:t>
            </a:r>
            <a:endParaRPr lang="fr-FR" sz="2400" b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566078" y="2884868"/>
            <a:ext cx="3013656" cy="26272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CAP</a:t>
            </a:r>
          </a:p>
          <a:p>
            <a:pPr algn="ctr"/>
            <a:r>
              <a:rPr lang="fr-FR" sz="2400" b="1" dirty="0" smtClean="0"/>
              <a:t>(2 ans)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45303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19536" y="188640"/>
            <a:ext cx="8229600" cy="1143000"/>
          </a:xfrm>
        </p:spPr>
        <p:txBody>
          <a:bodyPr/>
          <a:lstStyle/>
          <a:p>
            <a:r>
              <a:rPr lang="fr-FR" dirty="0" smtClean="0"/>
              <a:t>S’informer</a:t>
            </a:r>
            <a:endParaRPr lang="fr-FR" dirty="0"/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3043916847"/>
              </p:ext>
            </p:extLst>
          </p:nvPr>
        </p:nvGraphicFramePr>
        <p:xfrm>
          <a:off x="1559496" y="1185918"/>
          <a:ext cx="806489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9624392" y="6027004"/>
            <a:ext cx="1043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92D05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23955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1">
            <a:extLst>
              <a:ext uri="{FF2B5EF4-FFF2-40B4-BE49-F238E27FC236}">
                <a16:creationId xmlns:a16="http://schemas.microsoft.com/office/drawing/2014/main" xmlns="" id="{713C4CD0-ABAE-4CEF-8278-24E303C36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203" y="551645"/>
            <a:ext cx="10000452" cy="432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600"/>
              </a:spcBef>
              <a:buSzPct val="100000"/>
            </a:pPr>
            <a:endParaRPr lang="fr-FR" altLang="fr-FR" dirty="0">
              <a:solidFill>
                <a:srgbClr val="CC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SzPct val="100000"/>
            </a:pPr>
            <a:r>
              <a:rPr lang="fr-FR" altLang="fr-FR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vous accompagner, </a:t>
            </a:r>
            <a:r>
              <a:rPr lang="fr-FR" altLang="fr-FR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Mme </a:t>
            </a:r>
            <a:r>
              <a:rPr lang="fr-FR" altLang="fr-FR" b="1" dirty="0" smtClean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Marion MARTIN, </a:t>
            </a:r>
            <a:r>
              <a:rPr lang="fr-FR" altLang="fr-FR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psychologue de l’Education nationale</a:t>
            </a:r>
            <a:r>
              <a:rPr lang="fr-FR" altLang="fr-FR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votre établissement vous reçoit seul ou avec vos parents :</a:t>
            </a:r>
          </a:p>
          <a:p>
            <a:pPr>
              <a:spcBef>
                <a:spcPts val="600"/>
              </a:spcBef>
              <a:buSzPct val="100000"/>
            </a:pPr>
            <a:endParaRPr lang="fr-FR" altLang="fr-FR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SzPct val="100000"/>
            </a:pPr>
            <a:r>
              <a:rPr lang="fr-FR" alt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au CIO : le </a:t>
            </a:r>
            <a:r>
              <a:rPr lang="fr-FR" altLang="fr-FR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vendredi après-midi et pendant les vacances scolaires</a:t>
            </a:r>
            <a:endParaRPr lang="fr-FR" altLang="fr-FR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600"/>
              </a:spcBef>
              <a:buSzPct val="100000"/>
            </a:pPr>
            <a:r>
              <a:rPr lang="fr-FR" altLang="fr-FR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Prise de rendez-vous en appelant </a:t>
            </a:r>
            <a:r>
              <a:rPr lang="fr-FR" altLang="fr-FR" dirty="0" smtClean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</a:t>
            </a:r>
            <a:r>
              <a:rPr lang="fr-FR" b="1" dirty="0">
                <a:solidFill>
                  <a:srgbClr val="CC0066"/>
                </a:solidFill>
              </a:rPr>
              <a:t>05 67 52 40 72</a:t>
            </a:r>
          </a:p>
          <a:p>
            <a:pPr>
              <a:spcBef>
                <a:spcPts val="600"/>
              </a:spcBef>
              <a:buSzPct val="100000"/>
            </a:pPr>
            <a:endParaRPr lang="fr-FR" altLang="fr-FR" dirty="0">
              <a:solidFill>
                <a:srgbClr val="CC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SzPct val="100000"/>
            </a:pPr>
            <a:r>
              <a:rPr lang="fr-FR" alt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altLang="fr-FR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</a:t>
            </a:r>
            <a:r>
              <a:rPr lang="fr-FR" alt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votre établissement : </a:t>
            </a:r>
            <a:r>
              <a:rPr lang="fr-FR" altLang="fr-FR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jeudi toute </a:t>
            </a:r>
            <a:r>
              <a:rPr lang="fr-FR" alt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altLang="fr-FR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journée.</a:t>
            </a:r>
            <a:endParaRPr lang="fr-FR" altLang="fr-FR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SzPct val="100000"/>
            </a:pPr>
            <a:r>
              <a:rPr lang="fr-FR" alt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fr-FR" altLang="fr-FR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Prise de rendez-vous au secrétariat de direction</a:t>
            </a:r>
            <a:endParaRPr lang="fr-FR" altLang="fr-FR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  <a:hlinkClick r:id="rId3"/>
            </a:endParaRPr>
          </a:p>
        </p:txBody>
      </p:sp>
      <p:pic>
        <p:nvPicPr>
          <p:cNvPr id="116739" name="Picture 2">
            <a:extLst>
              <a:ext uri="{FF2B5EF4-FFF2-40B4-BE49-F238E27FC236}">
                <a16:creationId xmlns:a16="http://schemas.microsoft.com/office/drawing/2014/main" xmlns="" id="{1A7BF6E2-60FF-4EC7-A5DE-7BBA1061F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8755" y="4200977"/>
            <a:ext cx="3225800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8972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6033" y="5063423"/>
            <a:ext cx="81823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 Choisis un travail que tu aimes et tu n’auras pas à travailler un seul jour de ta vie </a:t>
            </a:r>
            <a:r>
              <a:rPr lang="fr-FR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».</a:t>
            </a:r>
          </a:p>
          <a:p>
            <a:pPr algn="r"/>
            <a:r>
              <a:rPr lang="fr-FR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Confucius</a:t>
            </a:r>
            <a:endParaRPr lang="fr-FR" sz="2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22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La voie professionnelle : présentation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524000" y="1628800"/>
          <a:ext cx="91440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485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Group 1"/>
          <p:cNvGrpSpPr>
            <a:grpSpLocks/>
          </p:cNvGrpSpPr>
          <p:nvPr/>
        </p:nvGrpSpPr>
        <p:grpSpPr bwMode="auto">
          <a:xfrm>
            <a:off x="1524001" y="4438651"/>
            <a:ext cx="9142413" cy="1654175"/>
            <a:chOff x="0" y="2796"/>
            <a:chExt cx="5759" cy="1042"/>
          </a:xfrm>
        </p:grpSpPr>
        <p:sp>
          <p:nvSpPr>
            <p:cNvPr id="28674" name="Rectangle 2"/>
            <p:cNvSpPr>
              <a:spLocks noChangeArrowheads="1"/>
            </p:cNvSpPr>
            <p:nvPr/>
          </p:nvSpPr>
          <p:spPr bwMode="auto">
            <a:xfrm>
              <a:off x="0" y="2932"/>
              <a:ext cx="5759" cy="77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8675" name="Group 3"/>
            <p:cNvGrpSpPr>
              <a:grpSpLocks/>
            </p:cNvGrpSpPr>
            <p:nvPr/>
          </p:nvGrpSpPr>
          <p:grpSpPr bwMode="auto">
            <a:xfrm>
              <a:off x="0" y="2796"/>
              <a:ext cx="5759" cy="135"/>
              <a:chOff x="0" y="2796"/>
              <a:chExt cx="5759" cy="135"/>
            </a:xfrm>
          </p:grpSpPr>
          <p:grpSp>
            <p:nvGrpSpPr>
              <p:cNvPr id="28676" name="Group 4"/>
              <p:cNvGrpSpPr>
                <a:grpSpLocks/>
              </p:cNvGrpSpPr>
              <p:nvPr/>
            </p:nvGrpSpPr>
            <p:grpSpPr bwMode="auto">
              <a:xfrm>
                <a:off x="0" y="2796"/>
                <a:ext cx="1726" cy="135"/>
                <a:chOff x="0" y="2796"/>
                <a:chExt cx="1726" cy="135"/>
              </a:xfrm>
            </p:grpSpPr>
            <p:grpSp>
              <p:nvGrpSpPr>
                <p:cNvPr id="28677" name="Group 5"/>
                <p:cNvGrpSpPr>
                  <a:grpSpLocks/>
                </p:cNvGrpSpPr>
                <p:nvPr/>
              </p:nvGrpSpPr>
              <p:grpSpPr bwMode="auto">
                <a:xfrm>
                  <a:off x="0" y="2796"/>
                  <a:ext cx="248" cy="135"/>
                  <a:chOff x="0" y="2796"/>
                  <a:chExt cx="248" cy="135"/>
                </a:xfrm>
              </p:grpSpPr>
              <p:sp>
                <p:nvSpPr>
                  <p:cNvPr id="28678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679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95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680" name="Group 8"/>
                <p:cNvGrpSpPr>
                  <a:grpSpLocks/>
                </p:cNvGrpSpPr>
                <p:nvPr/>
              </p:nvGrpSpPr>
              <p:grpSpPr bwMode="auto">
                <a:xfrm>
                  <a:off x="243" y="2796"/>
                  <a:ext cx="248" cy="135"/>
                  <a:chOff x="243" y="2796"/>
                  <a:chExt cx="248" cy="135"/>
                </a:xfrm>
              </p:grpSpPr>
              <p:sp>
                <p:nvSpPr>
                  <p:cNvPr id="2868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43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682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683" name="Group 11"/>
                <p:cNvGrpSpPr>
                  <a:grpSpLocks/>
                </p:cNvGrpSpPr>
                <p:nvPr/>
              </p:nvGrpSpPr>
              <p:grpSpPr bwMode="auto">
                <a:xfrm>
                  <a:off x="1229" y="2796"/>
                  <a:ext cx="248" cy="135"/>
                  <a:chOff x="1229" y="2796"/>
                  <a:chExt cx="248" cy="135"/>
                </a:xfrm>
              </p:grpSpPr>
              <p:sp>
                <p:nvSpPr>
                  <p:cNvPr id="28684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1229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68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324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686" name="Group 14"/>
                <p:cNvGrpSpPr>
                  <a:grpSpLocks/>
                </p:cNvGrpSpPr>
                <p:nvPr/>
              </p:nvGrpSpPr>
              <p:grpSpPr bwMode="auto">
                <a:xfrm>
                  <a:off x="730" y="2796"/>
                  <a:ext cx="248" cy="135"/>
                  <a:chOff x="730" y="2796"/>
                  <a:chExt cx="248" cy="135"/>
                </a:xfrm>
              </p:grpSpPr>
              <p:sp>
                <p:nvSpPr>
                  <p:cNvPr id="28687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30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688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2831"/>
                    <a:ext cx="96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689" name="Group 17"/>
                <p:cNvGrpSpPr>
                  <a:grpSpLocks/>
                </p:cNvGrpSpPr>
                <p:nvPr/>
              </p:nvGrpSpPr>
              <p:grpSpPr bwMode="auto">
                <a:xfrm>
                  <a:off x="980" y="2796"/>
                  <a:ext cx="248" cy="135"/>
                  <a:chOff x="980" y="2796"/>
                  <a:chExt cx="248" cy="135"/>
                </a:xfrm>
              </p:grpSpPr>
              <p:sp>
                <p:nvSpPr>
                  <p:cNvPr id="28690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980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691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075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692" name="Group 20"/>
                <p:cNvGrpSpPr>
                  <a:grpSpLocks/>
                </p:cNvGrpSpPr>
                <p:nvPr/>
              </p:nvGrpSpPr>
              <p:grpSpPr bwMode="auto">
                <a:xfrm>
                  <a:off x="481" y="2796"/>
                  <a:ext cx="248" cy="135"/>
                  <a:chOff x="481" y="2796"/>
                  <a:chExt cx="248" cy="135"/>
                </a:xfrm>
              </p:grpSpPr>
              <p:sp>
                <p:nvSpPr>
                  <p:cNvPr id="28693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481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694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576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695" name="Group 23"/>
                <p:cNvGrpSpPr>
                  <a:grpSpLocks/>
                </p:cNvGrpSpPr>
                <p:nvPr/>
              </p:nvGrpSpPr>
              <p:grpSpPr bwMode="auto">
                <a:xfrm>
                  <a:off x="1478" y="2796"/>
                  <a:ext cx="248" cy="135"/>
                  <a:chOff x="1478" y="2796"/>
                  <a:chExt cx="248" cy="135"/>
                </a:xfrm>
              </p:grpSpPr>
              <p:sp>
                <p:nvSpPr>
                  <p:cNvPr id="28696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1478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697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1573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28698" name="Group 26"/>
              <p:cNvGrpSpPr>
                <a:grpSpLocks/>
              </p:cNvGrpSpPr>
              <p:nvPr/>
            </p:nvGrpSpPr>
            <p:grpSpPr bwMode="auto">
              <a:xfrm>
                <a:off x="1726" y="2796"/>
                <a:ext cx="1726" cy="135"/>
                <a:chOff x="1726" y="2796"/>
                <a:chExt cx="1726" cy="135"/>
              </a:xfrm>
            </p:grpSpPr>
            <p:grpSp>
              <p:nvGrpSpPr>
                <p:cNvPr id="28699" name="Group 27"/>
                <p:cNvGrpSpPr>
                  <a:grpSpLocks/>
                </p:cNvGrpSpPr>
                <p:nvPr/>
              </p:nvGrpSpPr>
              <p:grpSpPr bwMode="auto">
                <a:xfrm>
                  <a:off x="1726" y="2796"/>
                  <a:ext cx="248" cy="135"/>
                  <a:chOff x="1726" y="2796"/>
                  <a:chExt cx="248" cy="135"/>
                </a:xfrm>
              </p:grpSpPr>
              <p:sp>
                <p:nvSpPr>
                  <p:cNvPr id="28700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726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01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1821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02" name="Group 30"/>
                <p:cNvGrpSpPr>
                  <a:grpSpLocks/>
                </p:cNvGrpSpPr>
                <p:nvPr/>
              </p:nvGrpSpPr>
              <p:grpSpPr bwMode="auto">
                <a:xfrm>
                  <a:off x="1968" y="2796"/>
                  <a:ext cx="248" cy="135"/>
                  <a:chOff x="1968" y="2796"/>
                  <a:chExt cx="248" cy="135"/>
                </a:xfrm>
              </p:grpSpPr>
              <p:sp>
                <p:nvSpPr>
                  <p:cNvPr id="28703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04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2063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05" name="Group 33"/>
                <p:cNvGrpSpPr>
                  <a:grpSpLocks/>
                </p:cNvGrpSpPr>
                <p:nvPr/>
              </p:nvGrpSpPr>
              <p:grpSpPr bwMode="auto">
                <a:xfrm>
                  <a:off x="2954" y="2796"/>
                  <a:ext cx="248" cy="135"/>
                  <a:chOff x="2954" y="2796"/>
                  <a:chExt cx="248" cy="135"/>
                </a:xfrm>
              </p:grpSpPr>
              <p:sp>
                <p:nvSpPr>
                  <p:cNvPr id="28706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954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07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041" y="2831"/>
                    <a:ext cx="98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08" name="Group 36"/>
                <p:cNvGrpSpPr>
                  <a:grpSpLocks/>
                </p:cNvGrpSpPr>
                <p:nvPr/>
              </p:nvGrpSpPr>
              <p:grpSpPr bwMode="auto">
                <a:xfrm>
                  <a:off x="2456" y="2796"/>
                  <a:ext cx="248" cy="135"/>
                  <a:chOff x="2456" y="2796"/>
                  <a:chExt cx="248" cy="135"/>
                </a:xfrm>
              </p:grpSpPr>
              <p:sp>
                <p:nvSpPr>
                  <p:cNvPr id="28709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456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10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2543" y="2831"/>
                    <a:ext cx="107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11" name="Group 39"/>
                <p:cNvGrpSpPr>
                  <a:grpSpLocks/>
                </p:cNvGrpSpPr>
                <p:nvPr/>
              </p:nvGrpSpPr>
              <p:grpSpPr bwMode="auto">
                <a:xfrm>
                  <a:off x="2705" y="2796"/>
                  <a:ext cx="248" cy="135"/>
                  <a:chOff x="2705" y="2796"/>
                  <a:chExt cx="248" cy="135"/>
                </a:xfrm>
              </p:grpSpPr>
              <p:sp>
                <p:nvSpPr>
                  <p:cNvPr id="28712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05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13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2800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14" name="Group 42"/>
                <p:cNvGrpSpPr>
                  <a:grpSpLocks/>
                </p:cNvGrpSpPr>
                <p:nvPr/>
              </p:nvGrpSpPr>
              <p:grpSpPr bwMode="auto">
                <a:xfrm>
                  <a:off x="2207" y="2796"/>
                  <a:ext cx="248" cy="135"/>
                  <a:chOff x="2207" y="2796"/>
                  <a:chExt cx="248" cy="135"/>
                </a:xfrm>
              </p:grpSpPr>
              <p:sp>
                <p:nvSpPr>
                  <p:cNvPr id="2871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207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16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2302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17" name="Group 45"/>
                <p:cNvGrpSpPr>
                  <a:grpSpLocks/>
                </p:cNvGrpSpPr>
                <p:nvPr/>
              </p:nvGrpSpPr>
              <p:grpSpPr bwMode="auto">
                <a:xfrm>
                  <a:off x="3204" y="2796"/>
                  <a:ext cx="248" cy="135"/>
                  <a:chOff x="3204" y="2796"/>
                  <a:chExt cx="248" cy="135"/>
                </a:xfrm>
              </p:grpSpPr>
              <p:sp>
                <p:nvSpPr>
                  <p:cNvPr id="28718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3204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19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299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28720" name="Group 48"/>
              <p:cNvGrpSpPr>
                <a:grpSpLocks/>
              </p:cNvGrpSpPr>
              <p:nvPr/>
            </p:nvGrpSpPr>
            <p:grpSpPr bwMode="auto">
              <a:xfrm>
                <a:off x="3453" y="2796"/>
                <a:ext cx="248" cy="135"/>
                <a:chOff x="3453" y="2796"/>
                <a:chExt cx="248" cy="135"/>
              </a:xfrm>
            </p:grpSpPr>
            <p:sp>
              <p:nvSpPr>
                <p:cNvPr id="28721" name="Rectangle 49"/>
                <p:cNvSpPr>
                  <a:spLocks noChangeArrowheads="1"/>
                </p:cNvSpPr>
                <p:nvPr/>
              </p:nvSpPr>
              <p:spPr bwMode="auto">
                <a:xfrm>
                  <a:off x="3453" y="2796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722" name="Rectangle 50"/>
                <p:cNvSpPr>
                  <a:spLocks noChangeArrowheads="1"/>
                </p:cNvSpPr>
                <p:nvPr/>
              </p:nvSpPr>
              <p:spPr bwMode="auto">
                <a:xfrm>
                  <a:off x="3548" y="2831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8723" name="Group 51"/>
              <p:cNvGrpSpPr>
                <a:grpSpLocks/>
              </p:cNvGrpSpPr>
              <p:nvPr/>
            </p:nvGrpSpPr>
            <p:grpSpPr bwMode="auto">
              <a:xfrm>
                <a:off x="3696" y="2796"/>
                <a:ext cx="248" cy="135"/>
                <a:chOff x="3696" y="2796"/>
                <a:chExt cx="248" cy="135"/>
              </a:xfrm>
            </p:grpSpPr>
            <p:sp>
              <p:nvSpPr>
                <p:cNvPr id="28724" name="Rectangle 52"/>
                <p:cNvSpPr>
                  <a:spLocks noChangeArrowheads="1"/>
                </p:cNvSpPr>
                <p:nvPr/>
              </p:nvSpPr>
              <p:spPr bwMode="auto">
                <a:xfrm>
                  <a:off x="3696" y="2796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725" name="Rectangle 53"/>
                <p:cNvSpPr>
                  <a:spLocks noChangeArrowheads="1"/>
                </p:cNvSpPr>
                <p:nvPr/>
              </p:nvSpPr>
              <p:spPr bwMode="auto">
                <a:xfrm>
                  <a:off x="3791" y="2831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8726" name="Group 54"/>
              <p:cNvGrpSpPr>
                <a:grpSpLocks/>
              </p:cNvGrpSpPr>
              <p:nvPr/>
            </p:nvGrpSpPr>
            <p:grpSpPr bwMode="auto">
              <a:xfrm>
                <a:off x="4183" y="2796"/>
                <a:ext cx="248" cy="135"/>
                <a:chOff x="4183" y="2796"/>
                <a:chExt cx="248" cy="135"/>
              </a:xfrm>
            </p:grpSpPr>
            <p:sp>
              <p:nvSpPr>
                <p:cNvPr id="28727" name="Rectangle 55"/>
                <p:cNvSpPr>
                  <a:spLocks noChangeArrowheads="1"/>
                </p:cNvSpPr>
                <p:nvPr/>
              </p:nvSpPr>
              <p:spPr bwMode="auto">
                <a:xfrm>
                  <a:off x="4183" y="2796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728" name="Rectangle 56"/>
                <p:cNvSpPr>
                  <a:spLocks noChangeArrowheads="1"/>
                </p:cNvSpPr>
                <p:nvPr/>
              </p:nvSpPr>
              <p:spPr bwMode="auto">
                <a:xfrm>
                  <a:off x="4278" y="2831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8729" name="Group 57"/>
              <p:cNvGrpSpPr>
                <a:grpSpLocks/>
              </p:cNvGrpSpPr>
              <p:nvPr/>
            </p:nvGrpSpPr>
            <p:grpSpPr bwMode="auto">
              <a:xfrm>
                <a:off x="3934" y="2796"/>
                <a:ext cx="248" cy="135"/>
                <a:chOff x="3934" y="2796"/>
                <a:chExt cx="248" cy="135"/>
              </a:xfrm>
            </p:grpSpPr>
            <p:sp>
              <p:nvSpPr>
                <p:cNvPr id="28730" name="Rectangle 58"/>
                <p:cNvSpPr>
                  <a:spLocks noChangeArrowheads="1"/>
                </p:cNvSpPr>
                <p:nvPr/>
              </p:nvSpPr>
              <p:spPr bwMode="auto">
                <a:xfrm>
                  <a:off x="3934" y="2796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731" name="Rectangle 59"/>
                <p:cNvSpPr>
                  <a:spLocks noChangeArrowheads="1"/>
                </p:cNvSpPr>
                <p:nvPr/>
              </p:nvSpPr>
              <p:spPr bwMode="auto">
                <a:xfrm>
                  <a:off x="4029" y="2831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8732" name="Group 60"/>
              <p:cNvGrpSpPr>
                <a:grpSpLocks/>
              </p:cNvGrpSpPr>
              <p:nvPr/>
            </p:nvGrpSpPr>
            <p:grpSpPr bwMode="auto">
              <a:xfrm>
                <a:off x="4432" y="2796"/>
                <a:ext cx="746" cy="135"/>
                <a:chOff x="4432" y="2796"/>
                <a:chExt cx="746" cy="135"/>
              </a:xfrm>
            </p:grpSpPr>
            <p:grpSp>
              <p:nvGrpSpPr>
                <p:cNvPr id="28733" name="Group 61"/>
                <p:cNvGrpSpPr>
                  <a:grpSpLocks/>
                </p:cNvGrpSpPr>
                <p:nvPr/>
              </p:nvGrpSpPr>
              <p:grpSpPr bwMode="auto">
                <a:xfrm>
                  <a:off x="4681" y="2796"/>
                  <a:ext cx="248" cy="135"/>
                  <a:chOff x="4681" y="2796"/>
                  <a:chExt cx="248" cy="135"/>
                </a:xfrm>
              </p:grpSpPr>
              <p:sp>
                <p:nvSpPr>
                  <p:cNvPr id="28734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4681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35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4788" y="2831"/>
                    <a:ext cx="88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36" name="Group 64"/>
                <p:cNvGrpSpPr>
                  <a:grpSpLocks/>
                </p:cNvGrpSpPr>
                <p:nvPr/>
              </p:nvGrpSpPr>
              <p:grpSpPr bwMode="auto">
                <a:xfrm>
                  <a:off x="4432" y="2796"/>
                  <a:ext cx="248" cy="135"/>
                  <a:chOff x="4432" y="2796"/>
                  <a:chExt cx="248" cy="135"/>
                </a:xfrm>
              </p:grpSpPr>
              <p:sp>
                <p:nvSpPr>
                  <p:cNvPr id="28737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4432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38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4536" y="2831"/>
                    <a:ext cx="90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39" name="Group 67"/>
                <p:cNvGrpSpPr>
                  <a:grpSpLocks/>
                </p:cNvGrpSpPr>
                <p:nvPr/>
              </p:nvGrpSpPr>
              <p:grpSpPr bwMode="auto">
                <a:xfrm>
                  <a:off x="4931" y="2796"/>
                  <a:ext cx="248" cy="135"/>
                  <a:chOff x="4931" y="2796"/>
                  <a:chExt cx="248" cy="135"/>
                </a:xfrm>
              </p:grpSpPr>
              <p:sp>
                <p:nvSpPr>
                  <p:cNvPr id="28740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4931" y="2796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41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5026" y="2831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28742" name="Group 70"/>
              <p:cNvGrpSpPr>
                <a:grpSpLocks/>
              </p:cNvGrpSpPr>
              <p:nvPr/>
            </p:nvGrpSpPr>
            <p:grpSpPr bwMode="auto">
              <a:xfrm>
                <a:off x="5416" y="2796"/>
                <a:ext cx="248" cy="135"/>
                <a:chOff x="5416" y="2796"/>
                <a:chExt cx="248" cy="135"/>
              </a:xfrm>
            </p:grpSpPr>
            <p:sp>
              <p:nvSpPr>
                <p:cNvPr id="28743" name="Rectangle 71"/>
                <p:cNvSpPr>
                  <a:spLocks noChangeArrowheads="1"/>
                </p:cNvSpPr>
                <p:nvPr/>
              </p:nvSpPr>
              <p:spPr bwMode="auto">
                <a:xfrm>
                  <a:off x="5416" y="2796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744" name="Rectangle 72"/>
                <p:cNvSpPr>
                  <a:spLocks noChangeArrowheads="1"/>
                </p:cNvSpPr>
                <p:nvPr/>
              </p:nvSpPr>
              <p:spPr bwMode="auto">
                <a:xfrm>
                  <a:off x="5511" y="2831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8745" name="Group 73"/>
              <p:cNvGrpSpPr>
                <a:grpSpLocks/>
              </p:cNvGrpSpPr>
              <p:nvPr/>
            </p:nvGrpSpPr>
            <p:grpSpPr bwMode="auto">
              <a:xfrm>
                <a:off x="5167" y="2796"/>
                <a:ext cx="248" cy="135"/>
                <a:chOff x="5167" y="2796"/>
                <a:chExt cx="248" cy="135"/>
              </a:xfrm>
            </p:grpSpPr>
            <p:sp>
              <p:nvSpPr>
                <p:cNvPr id="28746" name="Rectangle 74"/>
                <p:cNvSpPr>
                  <a:spLocks noChangeArrowheads="1"/>
                </p:cNvSpPr>
                <p:nvPr/>
              </p:nvSpPr>
              <p:spPr bwMode="auto">
                <a:xfrm>
                  <a:off x="5167" y="2796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747" name="Rectangle 75"/>
                <p:cNvSpPr>
                  <a:spLocks noChangeArrowheads="1"/>
                </p:cNvSpPr>
                <p:nvPr/>
              </p:nvSpPr>
              <p:spPr bwMode="auto">
                <a:xfrm>
                  <a:off x="5262" y="2831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28748" name="Rectangle 76"/>
              <p:cNvSpPr>
                <a:spLocks noChangeArrowheads="1"/>
              </p:cNvSpPr>
              <p:nvPr/>
            </p:nvSpPr>
            <p:spPr bwMode="auto">
              <a:xfrm>
                <a:off x="5665" y="2796"/>
                <a:ext cx="94" cy="13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8749" name="Group 77"/>
            <p:cNvGrpSpPr>
              <a:grpSpLocks/>
            </p:cNvGrpSpPr>
            <p:nvPr/>
          </p:nvGrpSpPr>
          <p:grpSpPr bwMode="auto">
            <a:xfrm>
              <a:off x="0" y="3703"/>
              <a:ext cx="5759" cy="135"/>
              <a:chOff x="0" y="3703"/>
              <a:chExt cx="5759" cy="135"/>
            </a:xfrm>
          </p:grpSpPr>
          <p:grpSp>
            <p:nvGrpSpPr>
              <p:cNvPr id="28750" name="Group 78"/>
              <p:cNvGrpSpPr>
                <a:grpSpLocks/>
              </p:cNvGrpSpPr>
              <p:nvPr/>
            </p:nvGrpSpPr>
            <p:grpSpPr bwMode="auto">
              <a:xfrm>
                <a:off x="0" y="3703"/>
                <a:ext cx="1726" cy="135"/>
                <a:chOff x="0" y="3703"/>
                <a:chExt cx="1726" cy="135"/>
              </a:xfrm>
            </p:grpSpPr>
            <p:grpSp>
              <p:nvGrpSpPr>
                <p:cNvPr id="28751" name="Group 79"/>
                <p:cNvGrpSpPr>
                  <a:grpSpLocks/>
                </p:cNvGrpSpPr>
                <p:nvPr/>
              </p:nvGrpSpPr>
              <p:grpSpPr bwMode="auto">
                <a:xfrm>
                  <a:off x="0" y="3703"/>
                  <a:ext cx="248" cy="135"/>
                  <a:chOff x="0" y="3703"/>
                  <a:chExt cx="248" cy="135"/>
                </a:xfrm>
              </p:grpSpPr>
              <p:sp>
                <p:nvSpPr>
                  <p:cNvPr id="28752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53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95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54" name="Group 82"/>
                <p:cNvGrpSpPr>
                  <a:grpSpLocks/>
                </p:cNvGrpSpPr>
                <p:nvPr/>
              </p:nvGrpSpPr>
              <p:grpSpPr bwMode="auto">
                <a:xfrm>
                  <a:off x="243" y="3703"/>
                  <a:ext cx="248" cy="135"/>
                  <a:chOff x="243" y="3703"/>
                  <a:chExt cx="248" cy="135"/>
                </a:xfrm>
              </p:grpSpPr>
              <p:sp>
                <p:nvSpPr>
                  <p:cNvPr id="28755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243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56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57" name="Group 85"/>
                <p:cNvGrpSpPr>
                  <a:grpSpLocks/>
                </p:cNvGrpSpPr>
                <p:nvPr/>
              </p:nvGrpSpPr>
              <p:grpSpPr bwMode="auto">
                <a:xfrm>
                  <a:off x="1229" y="3703"/>
                  <a:ext cx="248" cy="135"/>
                  <a:chOff x="1229" y="3703"/>
                  <a:chExt cx="248" cy="135"/>
                </a:xfrm>
              </p:grpSpPr>
              <p:sp>
                <p:nvSpPr>
                  <p:cNvPr id="28758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1229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59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1324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60" name="Group 88"/>
                <p:cNvGrpSpPr>
                  <a:grpSpLocks/>
                </p:cNvGrpSpPr>
                <p:nvPr/>
              </p:nvGrpSpPr>
              <p:grpSpPr bwMode="auto">
                <a:xfrm>
                  <a:off x="730" y="3703"/>
                  <a:ext cx="248" cy="135"/>
                  <a:chOff x="730" y="3703"/>
                  <a:chExt cx="248" cy="135"/>
                </a:xfrm>
              </p:grpSpPr>
              <p:sp>
                <p:nvSpPr>
                  <p:cNvPr id="28761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730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62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3738"/>
                    <a:ext cx="96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63" name="Group 91"/>
                <p:cNvGrpSpPr>
                  <a:grpSpLocks/>
                </p:cNvGrpSpPr>
                <p:nvPr/>
              </p:nvGrpSpPr>
              <p:grpSpPr bwMode="auto">
                <a:xfrm>
                  <a:off x="980" y="3703"/>
                  <a:ext cx="248" cy="135"/>
                  <a:chOff x="980" y="3703"/>
                  <a:chExt cx="248" cy="135"/>
                </a:xfrm>
              </p:grpSpPr>
              <p:sp>
                <p:nvSpPr>
                  <p:cNvPr id="28764" name="Rectangle 92"/>
                  <p:cNvSpPr>
                    <a:spLocks noChangeArrowheads="1"/>
                  </p:cNvSpPr>
                  <p:nvPr/>
                </p:nvSpPr>
                <p:spPr bwMode="auto">
                  <a:xfrm>
                    <a:off x="980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65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1075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66" name="Group 94"/>
                <p:cNvGrpSpPr>
                  <a:grpSpLocks/>
                </p:cNvGrpSpPr>
                <p:nvPr/>
              </p:nvGrpSpPr>
              <p:grpSpPr bwMode="auto">
                <a:xfrm>
                  <a:off x="481" y="3703"/>
                  <a:ext cx="248" cy="135"/>
                  <a:chOff x="481" y="3703"/>
                  <a:chExt cx="248" cy="135"/>
                </a:xfrm>
              </p:grpSpPr>
              <p:sp>
                <p:nvSpPr>
                  <p:cNvPr id="28767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481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68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576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69" name="Group 97"/>
                <p:cNvGrpSpPr>
                  <a:grpSpLocks/>
                </p:cNvGrpSpPr>
                <p:nvPr/>
              </p:nvGrpSpPr>
              <p:grpSpPr bwMode="auto">
                <a:xfrm>
                  <a:off x="1478" y="3703"/>
                  <a:ext cx="248" cy="135"/>
                  <a:chOff x="1478" y="3703"/>
                  <a:chExt cx="248" cy="135"/>
                </a:xfrm>
              </p:grpSpPr>
              <p:sp>
                <p:nvSpPr>
                  <p:cNvPr id="28770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1478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71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1573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28772" name="Group 100"/>
              <p:cNvGrpSpPr>
                <a:grpSpLocks/>
              </p:cNvGrpSpPr>
              <p:nvPr/>
            </p:nvGrpSpPr>
            <p:grpSpPr bwMode="auto">
              <a:xfrm>
                <a:off x="1726" y="3703"/>
                <a:ext cx="1726" cy="135"/>
                <a:chOff x="1726" y="3703"/>
                <a:chExt cx="1726" cy="135"/>
              </a:xfrm>
            </p:grpSpPr>
            <p:grpSp>
              <p:nvGrpSpPr>
                <p:cNvPr id="28773" name="Group 101"/>
                <p:cNvGrpSpPr>
                  <a:grpSpLocks/>
                </p:cNvGrpSpPr>
                <p:nvPr/>
              </p:nvGrpSpPr>
              <p:grpSpPr bwMode="auto">
                <a:xfrm>
                  <a:off x="1726" y="3703"/>
                  <a:ext cx="248" cy="135"/>
                  <a:chOff x="1726" y="3703"/>
                  <a:chExt cx="248" cy="135"/>
                </a:xfrm>
              </p:grpSpPr>
              <p:sp>
                <p:nvSpPr>
                  <p:cNvPr id="28774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1726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75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1821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76" name="Group 104"/>
                <p:cNvGrpSpPr>
                  <a:grpSpLocks/>
                </p:cNvGrpSpPr>
                <p:nvPr/>
              </p:nvGrpSpPr>
              <p:grpSpPr bwMode="auto">
                <a:xfrm>
                  <a:off x="1968" y="3703"/>
                  <a:ext cx="248" cy="135"/>
                  <a:chOff x="1968" y="3703"/>
                  <a:chExt cx="248" cy="135"/>
                </a:xfrm>
              </p:grpSpPr>
              <p:sp>
                <p:nvSpPr>
                  <p:cNvPr id="28777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78" name="Rectangle 106"/>
                  <p:cNvSpPr>
                    <a:spLocks noChangeArrowheads="1"/>
                  </p:cNvSpPr>
                  <p:nvPr/>
                </p:nvSpPr>
                <p:spPr bwMode="auto">
                  <a:xfrm>
                    <a:off x="2063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79" name="Group 107"/>
                <p:cNvGrpSpPr>
                  <a:grpSpLocks/>
                </p:cNvGrpSpPr>
                <p:nvPr/>
              </p:nvGrpSpPr>
              <p:grpSpPr bwMode="auto">
                <a:xfrm>
                  <a:off x="2954" y="3703"/>
                  <a:ext cx="248" cy="135"/>
                  <a:chOff x="2954" y="3703"/>
                  <a:chExt cx="248" cy="135"/>
                </a:xfrm>
              </p:grpSpPr>
              <p:sp>
                <p:nvSpPr>
                  <p:cNvPr id="28780" name="Rectangle 108"/>
                  <p:cNvSpPr>
                    <a:spLocks noChangeArrowheads="1"/>
                  </p:cNvSpPr>
                  <p:nvPr/>
                </p:nvSpPr>
                <p:spPr bwMode="auto">
                  <a:xfrm>
                    <a:off x="2954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81" name="Rectangle 109"/>
                  <p:cNvSpPr>
                    <a:spLocks noChangeArrowheads="1"/>
                  </p:cNvSpPr>
                  <p:nvPr/>
                </p:nvSpPr>
                <p:spPr bwMode="auto">
                  <a:xfrm>
                    <a:off x="3041" y="3738"/>
                    <a:ext cx="98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82" name="Group 110"/>
                <p:cNvGrpSpPr>
                  <a:grpSpLocks/>
                </p:cNvGrpSpPr>
                <p:nvPr/>
              </p:nvGrpSpPr>
              <p:grpSpPr bwMode="auto">
                <a:xfrm>
                  <a:off x="2456" y="3703"/>
                  <a:ext cx="248" cy="135"/>
                  <a:chOff x="2456" y="3703"/>
                  <a:chExt cx="248" cy="135"/>
                </a:xfrm>
              </p:grpSpPr>
              <p:sp>
                <p:nvSpPr>
                  <p:cNvPr id="28783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2456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84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2543" y="3738"/>
                    <a:ext cx="107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85" name="Group 113"/>
                <p:cNvGrpSpPr>
                  <a:grpSpLocks/>
                </p:cNvGrpSpPr>
                <p:nvPr/>
              </p:nvGrpSpPr>
              <p:grpSpPr bwMode="auto">
                <a:xfrm>
                  <a:off x="2705" y="3703"/>
                  <a:ext cx="248" cy="135"/>
                  <a:chOff x="2705" y="3703"/>
                  <a:chExt cx="248" cy="135"/>
                </a:xfrm>
              </p:grpSpPr>
              <p:sp>
                <p:nvSpPr>
                  <p:cNvPr id="28786" name="Rectangle 114"/>
                  <p:cNvSpPr>
                    <a:spLocks noChangeArrowheads="1"/>
                  </p:cNvSpPr>
                  <p:nvPr/>
                </p:nvSpPr>
                <p:spPr bwMode="auto">
                  <a:xfrm>
                    <a:off x="2705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87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2800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88" name="Group 116"/>
                <p:cNvGrpSpPr>
                  <a:grpSpLocks/>
                </p:cNvGrpSpPr>
                <p:nvPr/>
              </p:nvGrpSpPr>
              <p:grpSpPr bwMode="auto">
                <a:xfrm>
                  <a:off x="2207" y="3703"/>
                  <a:ext cx="248" cy="135"/>
                  <a:chOff x="2207" y="3703"/>
                  <a:chExt cx="248" cy="135"/>
                </a:xfrm>
              </p:grpSpPr>
              <p:sp>
                <p:nvSpPr>
                  <p:cNvPr id="28789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2207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90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2302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791" name="Group 119"/>
                <p:cNvGrpSpPr>
                  <a:grpSpLocks/>
                </p:cNvGrpSpPr>
                <p:nvPr/>
              </p:nvGrpSpPr>
              <p:grpSpPr bwMode="auto">
                <a:xfrm>
                  <a:off x="3204" y="3703"/>
                  <a:ext cx="248" cy="135"/>
                  <a:chOff x="3204" y="3703"/>
                  <a:chExt cx="248" cy="135"/>
                </a:xfrm>
              </p:grpSpPr>
              <p:sp>
                <p:nvSpPr>
                  <p:cNvPr id="28792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3204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793" name="Rectangle 121"/>
                  <p:cNvSpPr>
                    <a:spLocks noChangeArrowheads="1"/>
                  </p:cNvSpPr>
                  <p:nvPr/>
                </p:nvSpPr>
                <p:spPr bwMode="auto">
                  <a:xfrm>
                    <a:off x="3299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28794" name="Group 122"/>
              <p:cNvGrpSpPr>
                <a:grpSpLocks/>
              </p:cNvGrpSpPr>
              <p:nvPr/>
            </p:nvGrpSpPr>
            <p:grpSpPr bwMode="auto">
              <a:xfrm>
                <a:off x="3453" y="3703"/>
                <a:ext cx="248" cy="135"/>
                <a:chOff x="3453" y="3703"/>
                <a:chExt cx="248" cy="135"/>
              </a:xfrm>
            </p:grpSpPr>
            <p:sp>
              <p:nvSpPr>
                <p:cNvPr id="28795" name="Rectangle 123"/>
                <p:cNvSpPr>
                  <a:spLocks noChangeArrowheads="1"/>
                </p:cNvSpPr>
                <p:nvPr/>
              </p:nvSpPr>
              <p:spPr bwMode="auto">
                <a:xfrm>
                  <a:off x="3453" y="3703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796" name="Rectangle 124"/>
                <p:cNvSpPr>
                  <a:spLocks noChangeArrowheads="1"/>
                </p:cNvSpPr>
                <p:nvPr/>
              </p:nvSpPr>
              <p:spPr bwMode="auto">
                <a:xfrm>
                  <a:off x="3548" y="3738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8797" name="Group 125"/>
              <p:cNvGrpSpPr>
                <a:grpSpLocks/>
              </p:cNvGrpSpPr>
              <p:nvPr/>
            </p:nvGrpSpPr>
            <p:grpSpPr bwMode="auto">
              <a:xfrm>
                <a:off x="3696" y="3703"/>
                <a:ext cx="248" cy="135"/>
                <a:chOff x="3696" y="3703"/>
                <a:chExt cx="248" cy="135"/>
              </a:xfrm>
            </p:grpSpPr>
            <p:sp>
              <p:nvSpPr>
                <p:cNvPr id="28798" name="Rectangle 126"/>
                <p:cNvSpPr>
                  <a:spLocks noChangeArrowheads="1"/>
                </p:cNvSpPr>
                <p:nvPr/>
              </p:nvSpPr>
              <p:spPr bwMode="auto">
                <a:xfrm>
                  <a:off x="3696" y="3703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799" name="Rectangle 127"/>
                <p:cNvSpPr>
                  <a:spLocks noChangeArrowheads="1"/>
                </p:cNvSpPr>
                <p:nvPr/>
              </p:nvSpPr>
              <p:spPr bwMode="auto">
                <a:xfrm>
                  <a:off x="3791" y="3738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8800" name="Group 128"/>
              <p:cNvGrpSpPr>
                <a:grpSpLocks/>
              </p:cNvGrpSpPr>
              <p:nvPr/>
            </p:nvGrpSpPr>
            <p:grpSpPr bwMode="auto">
              <a:xfrm>
                <a:off x="4183" y="3703"/>
                <a:ext cx="248" cy="135"/>
                <a:chOff x="4183" y="3703"/>
                <a:chExt cx="248" cy="135"/>
              </a:xfrm>
            </p:grpSpPr>
            <p:sp>
              <p:nvSpPr>
                <p:cNvPr id="28801" name="Rectangle 129"/>
                <p:cNvSpPr>
                  <a:spLocks noChangeArrowheads="1"/>
                </p:cNvSpPr>
                <p:nvPr/>
              </p:nvSpPr>
              <p:spPr bwMode="auto">
                <a:xfrm>
                  <a:off x="4183" y="3703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802" name="Rectangle 130"/>
                <p:cNvSpPr>
                  <a:spLocks noChangeArrowheads="1"/>
                </p:cNvSpPr>
                <p:nvPr/>
              </p:nvSpPr>
              <p:spPr bwMode="auto">
                <a:xfrm>
                  <a:off x="4278" y="3738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8803" name="Group 131"/>
              <p:cNvGrpSpPr>
                <a:grpSpLocks/>
              </p:cNvGrpSpPr>
              <p:nvPr/>
            </p:nvGrpSpPr>
            <p:grpSpPr bwMode="auto">
              <a:xfrm>
                <a:off x="3934" y="3703"/>
                <a:ext cx="248" cy="135"/>
                <a:chOff x="3934" y="3703"/>
                <a:chExt cx="248" cy="135"/>
              </a:xfrm>
            </p:grpSpPr>
            <p:sp>
              <p:nvSpPr>
                <p:cNvPr id="28804" name="Rectangle 132"/>
                <p:cNvSpPr>
                  <a:spLocks noChangeArrowheads="1"/>
                </p:cNvSpPr>
                <p:nvPr/>
              </p:nvSpPr>
              <p:spPr bwMode="auto">
                <a:xfrm>
                  <a:off x="3934" y="3703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805" name="Rectangle 133"/>
                <p:cNvSpPr>
                  <a:spLocks noChangeArrowheads="1"/>
                </p:cNvSpPr>
                <p:nvPr/>
              </p:nvSpPr>
              <p:spPr bwMode="auto">
                <a:xfrm>
                  <a:off x="4029" y="3738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8806" name="Group 134"/>
              <p:cNvGrpSpPr>
                <a:grpSpLocks/>
              </p:cNvGrpSpPr>
              <p:nvPr/>
            </p:nvGrpSpPr>
            <p:grpSpPr bwMode="auto">
              <a:xfrm>
                <a:off x="4432" y="3703"/>
                <a:ext cx="746" cy="135"/>
                <a:chOff x="4432" y="3703"/>
                <a:chExt cx="746" cy="135"/>
              </a:xfrm>
            </p:grpSpPr>
            <p:grpSp>
              <p:nvGrpSpPr>
                <p:cNvPr id="28807" name="Group 135"/>
                <p:cNvGrpSpPr>
                  <a:grpSpLocks/>
                </p:cNvGrpSpPr>
                <p:nvPr/>
              </p:nvGrpSpPr>
              <p:grpSpPr bwMode="auto">
                <a:xfrm>
                  <a:off x="4681" y="3703"/>
                  <a:ext cx="248" cy="135"/>
                  <a:chOff x="4681" y="3703"/>
                  <a:chExt cx="248" cy="135"/>
                </a:xfrm>
              </p:grpSpPr>
              <p:sp>
                <p:nvSpPr>
                  <p:cNvPr id="28808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4681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809" name="Rectangle 137"/>
                  <p:cNvSpPr>
                    <a:spLocks noChangeArrowheads="1"/>
                  </p:cNvSpPr>
                  <p:nvPr/>
                </p:nvSpPr>
                <p:spPr bwMode="auto">
                  <a:xfrm>
                    <a:off x="4788" y="3738"/>
                    <a:ext cx="88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810" name="Group 138"/>
                <p:cNvGrpSpPr>
                  <a:grpSpLocks/>
                </p:cNvGrpSpPr>
                <p:nvPr/>
              </p:nvGrpSpPr>
              <p:grpSpPr bwMode="auto">
                <a:xfrm>
                  <a:off x="4432" y="3703"/>
                  <a:ext cx="248" cy="135"/>
                  <a:chOff x="4432" y="3703"/>
                  <a:chExt cx="248" cy="135"/>
                </a:xfrm>
              </p:grpSpPr>
              <p:sp>
                <p:nvSpPr>
                  <p:cNvPr id="28811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4432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812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4536" y="3738"/>
                    <a:ext cx="90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813" name="Group 141"/>
                <p:cNvGrpSpPr>
                  <a:grpSpLocks/>
                </p:cNvGrpSpPr>
                <p:nvPr/>
              </p:nvGrpSpPr>
              <p:grpSpPr bwMode="auto">
                <a:xfrm>
                  <a:off x="4931" y="3703"/>
                  <a:ext cx="248" cy="135"/>
                  <a:chOff x="4931" y="3703"/>
                  <a:chExt cx="248" cy="135"/>
                </a:xfrm>
              </p:grpSpPr>
              <p:sp>
                <p:nvSpPr>
                  <p:cNvPr id="28814" name="Rectangle 142"/>
                  <p:cNvSpPr>
                    <a:spLocks noChangeArrowheads="1"/>
                  </p:cNvSpPr>
                  <p:nvPr/>
                </p:nvSpPr>
                <p:spPr bwMode="auto">
                  <a:xfrm>
                    <a:off x="4931" y="3703"/>
                    <a:ext cx="248" cy="13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8815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5026" y="3738"/>
                    <a:ext cx="95" cy="5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28816" name="Group 144"/>
              <p:cNvGrpSpPr>
                <a:grpSpLocks/>
              </p:cNvGrpSpPr>
              <p:nvPr/>
            </p:nvGrpSpPr>
            <p:grpSpPr bwMode="auto">
              <a:xfrm>
                <a:off x="5416" y="3703"/>
                <a:ext cx="248" cy="135"/>
                <a:chOff x="5416" y="3703"/>
                <a:chExt cx="248" cy="135"/>
              </a:xfrm>
            </p:grpSpPr>
            <p:sp>
              <p:nvSpPr>
                <p:cNvPr id="28817" name="Rectangle 145"/>
                <p:cNvSpPr>
                  <a:spLocks noChangeArrowheads="1"/>
                </p:cNvSpPr>
                <p:nvPr/>
              </p:nvSpPr>
              <p:spPr bwMode="auto">
                <a:xfrm>
                  <a:off x="5416" y="3703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818" name="Rectangle 146"/>
                <p:cNvSpPr>
                  <a:spLocks noChangeArrowheads="1"/>
                </p:cNvSpPr>
                <p:nvPr/>
              </p:nvSpPr>
              <p:spPr bwMode="auto">
                <a:xfrm>
                  <a:off x="5511" y="3738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8819" name="Group 147"/>
              <p:cNvGrpSpPr>
                <a:grpSpLocks/>
              </p:cNvGrpSpPr>
              <p:nvPr/>
            </p:nvGrpSpPr>
            <p:grpSpPr bwMode="auto">
              <a:xfrm>
                <a:off x="5167" y="3703"/>
                <a:ext cx="248" cy="135"/>
                <a:chOff x="5167" y="3703"/>
                <a:chExt cx="248" cy="135"/>
              </a:xfrm>
            </p:grpSpPr>
            <p:sp>
              <p:nvSpPr>
                <p:cNvPr id="28820" name="Rectangle 148"/>
                <p:cNvSpPr>
                  <a:spLocks noChangeArrowheads="1"/>
                </p:cNvSpPr>
                <p:nvPr/>
              </p:nvSpPr>
              <p:spPr bwMode="auto">
                <a:xfrm>
                  <a:off x="5167" y="3703"/>
                  <a:ext cx="248" cy="13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8821" name="Rectangle 149"/>
                <p:cNvSpPr>
                  <a:spLocks noChangeArrowheads="1"/>
                </p:cNvSpPr>
                <p:nvPr/>
              </p:nvSpPr>
              <p:spPr bwMode="auto">
                <a:xfrm>
                  <a:off x="5262" y="3738"/>
                  <a:ext cx="95" cy="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28822" name="Rectangle 150"/>
              <p:cNvSpPr>
                <a:spLocks noChangeArrowheads="1"/>
              </p:cNvSpPr>
              <p:nvPr/>
            </p:nvSpPr>
            <p:spPr bwMode="auto">
              <a:xfrm>
                <a:off x="5665" y="3703"/>
                <a:ext cx="94" cy="13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8823" name="Text Box 151"/>
          <p:cNvSpPr txBox="1">
            <a:spLocks noChangeArrowheads="1"/>
          </p:cNvSpPr>
          <p:nvPr/>
        </p:nvSpPr>
        <p:spPr bwMode="auto">
          <a:xfrm>
            <a:off x="1757363" y="1704976"/>
            <a:ext cx="8731250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90 spécialités de bac professionnel et 200 spécialités de CAP en France, réparties sur les domaines du bâtiment, des services, de l’industrie et de l’agriculture…</a:t>
            </a:r>
          </a:p>
        </p:txBody>
      </p:sp>
      <p:grpSp>
        <p:nvGrpSpPr>
          <p:cNvPr id="28824" name="Group 152"/>
          <p:cNvGrpSpPr>
            <a:grpSpLocks/>
          </p:cNvGrpSpPr>
          <p:nvPr/>
        </p:nvGrpSpPr>
        <p:grpSpPr bwMode="auto">
          <a:xfrm>
            <a:off x="2155825" y="4667251"/>
            <a:ext cx="7850188" cy="1254125"/>
            <a:chOff x="398" y="2940"/>
            <a:chExt cx="4945" cy="790"/>
          </a:xfrm>
        </p:grpSpPr>
        <p:grpSp>
          <p:nvGrpSpPr>
            <p:cNvPr id="28825" name="Group 153"/>
            <p:cNvGrpSpPr>
              <a:grpSpLocks/>
            </p:cNvGrpSpPr>
            <p:nvPr/>
          </p:nvGrpSpPr>
          <p:grpSpPr bwMode="auto">
            <a:xfrm>
              <a:off x="418" y="3579"/>
              <a:ext cx="913" cy="132"/>
              <a:chOff x="418" y="3579"/>
              <a:chExt cx="913" cy="132"/>
            </a:xfrm>
          </p:grpSpPr>
          <p:pic>
            <p:nvPicPr>
              <p:cNvPr id="28826" name="Picture 15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" y="3579"/>
                <a:ext cx="913" cy="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8827" name="Text Box 155"/>
              <p:cNvSpPr txBox="1">
                <a:spLocks noChangeArrowheads="1"/>
              </p:cNvSpPr>
              <p:nvPr/>
            </p:nvSpPr>
            <p:spPr bwMode="auto">
              <a:xfrm>
                <a:off x="429" y="3587"/>
                <a:ext cx="892" cy="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ts val="613"/>
                  </a:spcAft>
                </a:pPr>
                <a:r>
                  <a:rPr lang="fr-FR" sz="1400" b="1">
                    <a:solidFill>
                      <a:srgbClr val="B4DCFA"/>
                    </a:solidFill>
                    <a:latin typeface="Trebuchet MS" panose="020B0603020202020204" pitchFamily="34" charset="0"/>
                  </a:rPr>
                  <a:t>BATIMENT</a:t>
                </a:r>
              </a:p>
            </p:txBody>
          </p:sp>
        </p:grpSp>
        <p:grpSp>
          <p:nvGrpSpPr>
            <p:cNvPr id="28828" name="Group 156"/>
            <p:cNvGrpSpPr>
              <a:grpSpLocks/>
            </p:cNvGrpSpPr>
            <p:nvPr/>
          </p:nvGrpSpPr>
          <p:grpSpPr bwMode="auto">
            <a:xfrm>
              <a:off x="1728" y="3579"/>
              <a:ext cx="940" cy="151"/>
              <a:chOff x="1728" y="3579"/>
              <a:chExt cx="940" cy="151"/>
            </a:xfrm>
          </p:grpSpPr>
          <p:pic>
            <p:nvPicPr>
              <p:cNvPr id="28829" name="Picture 15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8" y="3579"/>
                <a:ext cx="940" cy="1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8830" name="Text Box 158"/>
              <p:cNvSpPr txBox="1">
                <a:spLocks noChangeArrowheads="1"/>
              </p:cNvSpPr>
              <p:nvPr/>
            </p:nvSpPr>
            <p:spPr bwMode="auto">
              <a:xfrm>
                <a:off x="1737" y="3587"/>
                <a:ext cx="923" cy="1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ts val="613"/>
                  </a:spcAft>
                </a:pPr>
                <a:r>
                  <a:rPr lang="fr-FR" sz="1400" b="1">
                    <a:solidFill>
                      <a:srgbClr val="B4DCFA"/>
                    </a:solidFill>
                    <a:latin typeface="Trebuchet MS" panose="020B0603020202020204" pitchFamily="34" charset="0"/>
                  </a:rPr>
                  <a:t>SERVICES</a:t>
                </a:r>
              </a:p>
            </p:txBody>
          </p:sp>
        </p:grpSp>
        <p:grpSp>
          <p:nvGrpSpPr>
            <p:cNvPr id="28831" name="Group 159"/>
            <p:cNvGrpSpPr>
              <a:grpSpLocks/>
            </p:cNvGrpSpPr>
            <p:nvPr/>
          </p:nvGrpSpPr>
          <p:grpSpPr bwMode="auto">
            <a:xfrm>
              <a:off x="3122" y="3579"/>
              <a:ext cx="894" cy="151"/>
              <a:chOff x="3122" y="3579"/>
              <a:chExt cx="894" cy="151"/>
            </a:xfrm>
          </p:grpSpPr>
          <p:pic>
            <p:nvPicPr>
              <p:cNvPr id="28832" name="Picture 160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2" y="3579"/>
                <a:ext cx="894" cy="1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8833" name="Text Box 161"/>
              <p:cNvSpPr txBox="1">
                <a:spLocks noChangeArrowheads="1"/>
              </p:cNvSpPr>
              <p:nvPr/>
            </p:nvSpPr>
            <p:spPr bwMode="auto">
              <a:xfrm>
                <a:off x="3133" y="3587"/>
                <a:ext cx="873" cy="1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ts val="613"/>
                  </a:spcAft>
                </a:pPr>
                <a:r>
                  <a:rPr lang="fr-FR" sz="1400" b="1">
                    <a:solidFill>
                      <a:srgbClr val="B4DCFA"/>
                    </a:solidFill>
                    <a:latin typeface="Trebuchet MS" panose="020B0603020202020204" pitchFamily="34" charset="0"/>
                  </a:rPr>
                  <a:t>INDUSTRIE</a:t>
                </a:r>
              </a:p>
            </p:txBody>
          </p:sp>
        </p:grpSp>
        <p:grpSp>
          <p:nvGrpSpPr>
            <p:cNvPr id="28834" name="Group 162"/>
            <p:cNvGrpSpPr>
              <a:grpSpLocks/>
            </p:cNvGrpSpPr>
            <p:nvPr/>
          </p:nvGrpSpPr>
          <p:grpSpPr bwMode="auto">
            <a:xfrm>
              <a:off x="4408" y="3568"/>
              <a:ext cx="917" cy="155"/>
              <a:chOff x="4408" y="3568"/>
              <a:chExt cx="917" cy="155"/>
            </a:xfrm>
          </p:grpSpPr>
          <p:pic>
            <p:nvPicPr>
              <p:cNvPr id="28835" name="Picture 16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08" y="3568"/>
                <a:ext cx="91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8836" name="Text Box 164"/>
              <p:cNvSpPr txBox="1">
                <a:spLocks noChangeArrowheads="1"/>
              </p:cNvSpPr>
              <p:nvPr/>
            </p:nvSpPr>
            <p:spPr bwMode="auto">
              <a:xfrm>
                <a:off x="4419" y="3578"/>
                <a:ext cx="898" cy="1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ts val="613"/>
                  </a:spcAft>
                </a:pPr>
                <a:r>
                  <a:rPr lang="fr-FR" sz="1400" b="1">
                    <a:solidFill>
                      <a:srgbClr val="B4DCFA"/>
                    </a:solidFill>
                    <a:latin typeface="Trebuchet MS" panose="020B0603020202020204" pitchFamily="34" charset="0"/>
                  </a:rPr>
                  <a:t>AGRICOLE</a:t>
                </a:r>
              </a:p>
            </p:txBody>
          </p:sp>
        </p:grpSp>
        <p:pic>
          <p:nvPicPr>
            <p:cNvPr id="28837" name="Picture 165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" y="2940"/>
              <a:ext cx="954" cy="6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8838" name="Picture 166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7" y="2947"/>
              <a:ext cx="972" cy="6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8839" name="Picture 167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1" y="2940"/>
              <a:ext cx="972" cy="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8840" name="Picture 168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1" y="2949"/>
              <a:ext cx="972" cy="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71" name="Rectangle 170">
            <a:extLst>
              <a:ext uri="{FF2B5EF4-FFF2-40B4-BE49-F238E27FC236}">
                <a16:creationId xmlns:a16="http://schemas.microsoft.com/office/drawing/2014/main" xmlns="" id="{DDA31B33-D598-4CC5-BE99-D55B4D29EE97}"/>
              </a:ext>
            </a:extLst>
          </p:cNvPr>
          <p:cNvSpPr/>
          <p:nvPr/>
        </p:nvSpPr>
        <p:spPr>
          <a:xfrm>
            <a:off x="1524000" y="9676"/>
            <a:ext cx="9144000" cy="522288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800" b="1" kern="0" dirty="0">
                <a:solidFill>
                  <a:prstClr val="white"/>
                </a:solidFill>
                <a:latin typeface="Arial Black" charset="0"/>
              </a:rPr>
              <a:t>L’ enseignement professionnel</a:t>
            </a:r>
          </a:p>
        </p:txBody>
      </p:sp>
    </p:spTree>
    <p:extLst>
      <p:ext uri="{BB962C8B-B14F-4D97-AF65-F5344CB8AC3E}">
        <p14:creationId xmlns:p14="http://schemas.microsoft.com/office/powerpoint/2010/main" val="13562531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0" dur="2000"/>
                                        <p:tgtEl>
                                          <p:spTgt spid="28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1">
            <a:extLst>
              <a:ext uri="{FF2B5EF4-FFF2-40B4-BE49-F238E27FC236}">
                <a16:creationId xmlns:a16="http://schemas.microsoft.com/office/drawing/2014/main" xmlns="" id="{091BDB4C-46F4-4B36-A9FC-102D772FD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4064" y="1484313"/>
            <a:ext cx="1514475" cy="15113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9FF93"/>
              </a:gs>
              <a:gs pos="50000">
                <a:srgbClr val="FFFFFF"/>
              </a:gs>
              <a:gs pos="100000">
                <a:srgbClr val="C9FF93"/>
              </a:gs>
            </a:gsLst>
            <a:lin ang="13500000" scaled="1"/>
          </a:gradFill>
          <a:ln w="57240" cap="sq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891" name="AutoShape 2">
            <a:extLst>
              <a:ext uri="{FF2B5EF4-FFF2-40B4-BE49-F238E27FC236}">
                <a16:creationId xmlns:a16="http://schemas.microsoft.com/office/drawing/2014/main" xmlns="" id="{C0128FCB-8A9A-4B57-8D69-09559900EE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8564" y="1500188"/>
            <a:ext cx="1584325" cy="15113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4E2E0"/>
              </a:gs>
              <a:gs pos="50000">
                <a:srgbClr val="FFFFFF"/>
              </a:gs>
              <a:gs pos="100000">
                <a:srgbClr val="84E2E0"/>
              </a:gs>
            </a:gsLst>
            <a:lin ang="13500000" scaled="1"/>
          </a:gradFill>
          <a:ln w="57240" cap="sq">
            <a:solidFill>
              <a:srgbClr val="1D7775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892" name="WordArt 3">
            <a:extLst>
              <a:ext uri="{FF2B5EF4-FFF2-40B4-BE49-F238E27FC236}">
                <a16:creationId xmlns:a16="http://schemas.microsoft.com/office/drawing/2014/main" xmlns="" id="{2D255F46-4FD1-40B2-B898-4110B13AB48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095500" y="1785938"/>
            <a:ext cx="1309688" cy="792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008000"/>
                </a:solidFill>
                <a:latin typeface="Arial Black" panose="020B0A04020102020204" pitchFamily="34" charset="0"/>
              </a:rPr>
              <a:t>AGRICULTURE</a:t>
            </a:r>
          </a:p>
          <a:p>
            <a:pPr algn="ctr"/>
            <a:r>
              <a:rPr lang="fr-FR" kern="10">
                <a:solidFill>
                  <a:srgbClr val="008000"/>
                </a:solidFill>
                <a:latin typeface="Arial Black" panose="020B0A04020102020204" pitchFamily="34" charset="0"/>
              </a:rPr>
              <a:t>ENVIRONNEMENT</a:t>
            </a:r>
          </a:p>
          <a:p>
            <a:pPr algn="ctr"/>
            <a:r>
              <a:rPr lang="fr-FR" kern="10">
                <a:solidFill>
                  <a:srgbClr val="008000"/>
                </a:solidFill>
                <a:latin typeface="Arial Black" panose="020B0A04020102020204" pitchFamily="34" charset="0"/>
              </a:rPr>
              <a:t>AGROALIMENTAIRE</a:t>
            </a:r>
          </a:p>
        </p:txBody>
      </p:sp>
      <p:sp>
        <p:nvSpPr>
          <p:cNvPr id="37893" name="WordArt 4">
            <a:extLst>
              <a:ext uri="{FF2B5EF4-FFF2-40B4-BE49-F238E27FC236}">
                <a16:creationId xmlns:a16="http://schemas.microsoft.com/office/drawing/2014/main" xmlns="" id="{94796697-76BD-42C1-9C9F-D5FE945BC2B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881439" y="1857376"/>
            <a:ext cx="1309687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004568"/>
                </a:solidFill>
                <a:latin typeface="Arial Black" panose="020B0A04020102020204" pitchFamily="34" charset="0"/>
              </a:rPr>
              <a:t>PECHE</a:t>
            </a:r>
          </a:p>
          <a:p>
            <a:pPr algn="ctr"/>
            <a:r>
              <a:rPr lang="fr-FR" kern="10">
                <a:solidFill>
                  <a:srgbClr val="004568"/>
                </a:solidFill>
                <a:latin typeface="Arial Black" panose="020B0A04020102020204" pitchFamily="34" charset="0"/>
              </a:rPr>
              <a:t>AQUACULTURE</a:t>
            </a:r>
          </a:p>
        </p:txBody>
      </p:sp>
      <p:sp>
        <p:nvSpPr>
          <p:cNvPr id="37894" name="AutoShape 5">
            <a:extLst>
              <a:ext uri="{FF2B5EF4-FFF2-40B4-BE49-F238E27FC236}">
                <a16:creationId xmlns:a16="http://schemas.microsoft.com/office/drawing/2014/main" xmlns="" id="{B25229F9-80ED-46C2-9074-206E8D973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4501" y="1500188"/>
            <a:ext cx="1584325" cy="15113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D4D3A8"/>
              </a:gs>
              <a:gs pos="50000">
                <a:srgbClr val="FFFFFF"/>
              </a:gs>
              <a:gs pos="100000">
                <a:srgbClr val="D4D3A8"/>
              </a:gs>
            </a:gsLst>
            <a:lin ang="13500000" scaled="1"/>
          </a:gradFill>
          <a:ln w="57240" cap="sq">
            <a:solidFill>
              <a:srgbClr val="6C6B3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895" name="AutoShape 6">
            <a:extLst>
              <a:ext uri="{FF2B5EF4-FFF2-40B4-BE49-F238E27FC236}">
                <a16:creationId xmlns:a16="http://schemas.microsoft.com/office/drawing/2014/main" xmlns="" id="{3BB84464-0FD7-4C1F-A7C2-29DA70726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0438" y="1500188"/>
            <a:ext cx="1428750" cy="15113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D5D5E3"/>
              </a:gs>
              <a:gs pos="50000">
                <a:srgbClr val="FFFFFF"/>
              </a:gs>
              <a:gs pos="100000">
                <a:srgbClr val="D5D5E3"/>
              </a:gs>
            </a:gsLst>
            <a:lin ang="13500000" scaled="1"/>
          </a:gradFill>
          <a:ln w="57240" cap="sq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896" name="WordArt 7">
            <a:extLst>
              <a:ext uri="{FF2B5EF4-FFF2-40B4-BE49-F238E27FC236}">
                <a16:creationId xmlns:a16="http://schemas.microsoft.com/office/drawing/2014/main" xmlns="" id="{FB14735E-00F5-4FC0-888A-C6FC5199EF0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67375" y="1857375"/>
            <a:ext cx="1309688" cy="5095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484724"/>
                </a:solidFill>
                <a:latin typeface="Arial Black" panose="020B0A04020102020204" pitchFamily="34" charset="0"/>
              </a:rPr>
              <a:t>BATIMENT</a:t>
            </a:r>
          </a:p>
          <a:p>
            <a:pPr algn="ctr"/>
            <a:r>
              <a:rPr lang="fr-FR" kern="10">
                <a:solidFill>
                  <a:srgbClr val="484724"/>
                </a:solidFill>
                <a:latin typeface="Arial Black" panose="020B0A04020102020204" pitchFamily="34" charset="0"/>
              </a:rPr>
              <a:t>TRAVAUX PUBLICS</a:t>
            </a:r>
          </a:p>
        </p:txBody>
      </p:sp>
      <p:sp>
        <p:nvSpPr>
          <p:cNvPr id="37897" name="WordArt 8">
            <a:extLst>
              <a:ext uri="{FF2B5EF4-FFF2-40B4-BE49-F238E27FC236}">
                <a16:creationId xmlns:a16="http://schemas.microsoft.com/office/drawing/2014/main" xmlns="" id="{6A3B91A3-EA43-4B81-91A0-400A2EB80A5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381875" y="1928814"/>
            <a:ext cx="1296988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545454"/>
                </a:solidFill>
                <a:latin typeface="Arial Black" panose="020B0A04020102020204" pitchFamily="34" charset="0"/>
              </a:rPr>
              <a:t>TRAVAIL</a:t>
            </a:r>
          </a:p>
          <a:p>
            <a:pPr algn="ctr"/>
            <a:r>
              <a:rPr lang="fr-FR" kern="10">
                <a:solidFill>
                  <a:srgbClr val="545454"/>
                </a:solidFill>
                <a:latin typeface="Arial Black" panose="020B0A04020102020204" pitchFamily="34" charset="0"/>
              </a:rPr>
              <a:t>DES METAUX</a:t>
            </a:r>
          </a:p>
        </p:txBody>
      </p:sp>
      <p:sp>
        <p:nvSpPr>
          <p:cNvPr id="37898" name="AutoShape 9">
            <a:extLst>
              <a:ext uri="{FF2B5EF4-FFF2-40B4-BE49-F238E27FC236}">
                <a16:creationId xmlns:a16="http://schemas.microsoft.com/office/drawing/2014/main" xmlns="" id="{9371AADE-6028-4B45-8BF5-62B025F8B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3500" y="1500188"/>
            <a:ext cx="1441450" cy="15113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DE6"/>
              </a:gs>
              <a:gs pos="50000">
                <a:srgbClr val="FFFFFF"/>
              </a:gs>
              <a:gs pos="100000">
                <a:srgbClr val="FFCDE6"/>
              </a:gs>
            </a:gsLst>
            <a:lin ang="13500000" scaled="1"/>
          </a:gradFill>
          <a:ln w="57240" cap="sq">
            <a:solidFill>
              <a:srgbClr val="BC005E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899" name="WordArt 10">
            <a:extLst>
              <a:ext uri="{FF2B5EF4-FFF2-40B4-BE49-F238E27FC236}">
                <a16:creationId xmlns:a16="http://schemas.microsoft.com/office/drawing/2014/main" xmlns="" id="{D20B59E5-7896-470C-A8E0-16EDD8CBCD4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9024938" y="1785939"/>
            <a:ext cx="1357312" cy="9286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BC005E"/>
                </a:solidFill>
                <a:latin typeface="Arial Black" panose="020B0A04020102020204" pitchFamily="34" charset="0"/>
              </a:rPr>
              <a:t>MECANIQUE </a:t>
            </a:r>
          </a:p>
          <a:p>
            <a:pPr algn="ctr"/>
            <a:r>
              <a:rPr lang="fr-FR" kern="10">
                <a:solidFill>
                  <a:srgbClr val="BC005E"/>
                </a:solidFill>
                <a:latin typeface="Arial Black" panose="020B0A04020102020204" pitchFamily="34" charset="0"/>
              </a:rPr>
              <a:t>GENERALE</a:t>
            </a:r>
          </a:p>
          <a:p>
            <a:pPr algn="ctr"/>
            <a:endParaRPr lang="fr-FR" kern="10">
              <a:solidFill>
                <a:srgbClr val="BC005E"/>
              </a:solidFill>
              <a:latin typeface="Arial Black" panose="020B0A04020102020204" pitchFamily="34" charset="0"/>
            </a:endParaRPr>
          </a:p>
          <a:p>
            <a:pPr algn="ctr"/>
            <a:r>
              <a:rPr lang="fr-FR" kern="10">
                <a:solidFill>
                  <a:srgbClr val="BC005E"/>
                </a:solidFill>
                <a:latin typeface="Arial Black" panose="020B0A04020102020204" pitchFamily="34" charset="0"/>
              </a:rPr>
              <a:t>MAINTENANCE </a:t>
            </a:r>
          </a:p>
          <a:p>
            <a:pPr algn="ctr"/>
            <a:r>
              <a:rPr lang="fr-FR" kern="10">
                <a:solidFill>
                  <a:srgbClr val="BC005E"/>
                </a:solidFill>
                <a:latin typeface="Arial Black" panose="020B0A04020102020204" pitchFamily="34" charset="0"/>
              </a:rPr>
              <a:t>INDUSTRIELLE</a:t>
            </a:r>
          </a:p>
        </p:txBody>
      </p:sp>
      <p:sp>
        <p:nvSpPr>
          <p:cNvPr id="37900" name="AutoShape 11">
            <a:extLst>
              <a:ext uri="{FF2B5EF4-FFF2-40B4-BE49-F238E27FC236}">
                <a16:creationId xmlns:a16="http://schemas.microsoft.com/office/drawing/2014/main" xmlns="" id="{BA71147C-83E7-4041-AD11-E3FB5D2A8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8564" y="3286125"/>
            <a:ext cx="1584325" cy="15113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99"/>
              </a:gs>
              <a:gs pos="50000">
                <a:srgbClr val="FFFFFF"/>
              </a:gs>
              <a:gs pos="100000">
                <a:srgbClr val="FFCC99"/>
              </a:gs>
            </a:gsLst>
            <a:lin ang="13500000" scaled="1"/>
          </a:gradFill>
          <a:ln w="57240" cap="sq">
            <a:solidFill>
              <a:srgbClr val="7A3D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901" name="AutoShape 12">
            <a:extLst>
              <a:ext uri="{FF2B5EF4-FFF2-40B4-BE49-F238E27FC236}">
                <a16:creationId xmlns:a16="http://schemas.microsoft.com/office/drawing/2014/main" xmlns="" id="{EE30E479-6FE4-4F3F-8914-270865F8B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4501" y="3286125"/>
            <a:ext cx="1584325" cy="15113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99FF"/>
              </a:gs>
              <a:gs pos="50000">
                <a:srgbClr val="FFFFFF"/>
              </a:gs>
              <a:gs pos="100000">
                <a:srgbClr val="CC99FF"/>
              </a:gs>
            </a:gsLst>
            <a:lin ang="13500000" scaled="1"/>
          </a:gradFill>
          <a:ln w="57240" cap="sq">
            <a:solidFill>
              <a:srgbClr val="5600AC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902" name="WordArt 13">
            <a:extLst>
              <a:ext uri="{FF2B5EF4-FFF2-40B4-BE49-F238E27FC236}">
                <a16:creationId xmlns:a16="http://schemas.microsoft.com/office/drawing/2014/main" xmlns="" id="{E3EBACC8-9F41-448B-8105-EA139498525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881439" y="3571876"/>
            <a:ext cx="1309687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7A3D00"/>
                </a:solidFill>
                <a:latin typeface="Arial Black" panose="020B0A04020102020204" pitchFamily="34" charset="0"/>
              </a:rPr>
              <a:t>ELECTRICITE</a:t>
            </a:r>
          </a:p>
          <a:p>
            <a:pPr algn="ctr"/>
            <a:r>
              <a:rPr lang="fr-FR" kern="10">
                <a:solidFill>
                  <a:srgbClr val="7A3D00"/>
                </a:solidFill>
                <a:latin typeface="Arial Black" panose="020B0A04020102020204" pitchFamily="34" charset="0"/>
              </a:rPr>
              <a:t>ELECTROTECHNIQUE</a:t>
            </a:r>
          </a:p>
          <a:p>
            <a:pPr algn="ctr"/>
            <a:r>
              <a:rPr lang="fr-FR" kern="10">
                <a:solidFill>
                  <a:srgbClr val="7A3D00"/>
                </a:solidFill>
                <a:latin typeface="Arial Black" panose="020B0A04020102020204" pitchFamily="34" charset="0"/>
              </a:rPr>
              <a:t>ELECTRONIQUE</a:t>
            </a:r>
          </a:p>
        </p:txBody>
      </p:sp>
      <p:sp>
        <p:nvSpPr>
          <p:cNvPr id="37903" name="WordArt 14">
            <a:extLst>
              <a:ext uri="{FF2B5EF4-FFF2-40B4-BE49-F238E27FC236}">
                <a16:creationId xmlns:a16="http://schemas.microsoft.com/office/drawing/2014/main" xmlns="" id="{CE1BBF41-41FC-4D6E-9A18-5036EE5348E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67375" y="3714751"/>
            <a:ext cx="1309688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5600AC"/>
                </a:solidFill>
                <a:latin typeface="Arial Black" panose="020B0A04020102020204" pitchFamily="34" charset="0"/>
              </a:rPr>
              <a:t>INDUSTRIES</a:t>
            </a:r>
          </a:p>
          <a:p>
            <a:pPr algn="ctr"/>
            <a:r>
              <a:rPr lang="fr-FR" kern="10">
                <a:solidFill>
                  <a:srgbClr val="5600AC"/>
                </a:solidFill>
                <a:latin typeface="Arial Black" panose="020B0A04020102020204" pitchFamily="34" charset="0"/>
              </a:rPr>
              <a:t>DE PROCESS</a:t>
            </a:r>
          </a:p>
        </p:txBody>
      </p:sp>
      <p:sp>
        <p:nvSpPr>
          <p:cNvPr id="37904" name="AutoShape 15">
            <a:extLst>
              <a:ext uri="{FF2B5EF4-FFF2-40B4-BE49-F238E27FC236}">
                <a16:creationId xmlns:a16="http://schemas.microsoft.com/office/drawing/2014/main" xmlns="" id="{AEF6D98C-2DD4-44BD-83B6-1B5B40961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0438" y="3286125"/>
            <a:ext cx="1428750" cy="15113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CC"/>
              </a:gs>
              <a:gs pos="50000">
                <a:srgbClr val="FFFFFF"/>
              </a:gs>
              <a:gs pos="100000">
                <a:srgbClr val="FFCCCC"/>
              </a:gs>
            </a:gsLst>
            <a:lin ang="13500000" scaled="1"/>
          </a:gradFill>
          <a:ln w="57240" cap="sq">
            <a:solidFill>
              <a:srgbClr val="A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905" name="AutoShape 16">
            <a:extLst>
              <a:ext uri="{FF2B5EF4-FFF2-40B4-BE49-F238E27FC236}">
                <a16:creationId xmlns:a16="http://schemas.microsoft.com/office/drawing/2014/main" xmlns="" id="{B6FE7D70-50D0-4003-BAB1-2EECEF697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4938" y="3286125"/>
            <a:ext cx="1441450" cy="15113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9FFBF"/>
              </a:gs>
              <a:gs pos="50000">
                <a:srgbClr val="FFFFFF"/>
              </a:gs>
              <a:gs pos="100000">
                <a:srgbClr val="09FFBF"/>
              </a:gs>
            </a:gsLst>
            <a:lin ang="13500000" scaled="1"/>
          </a:gradFill>
          <a:ln w="57240" cap="sq">
            <a:solidFill>
              <a:srgbClr val="00644A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906" name="WordArt 17">
            <a:extLst>
              <a:ext uri="{FF2B5EF4-FFF2-40B4-BE49-F238E27FC236}">
                <a16:creationId xmlns:a16="http://schemas.microsoft.com/office/drawing/2014/main" xmlns="" id="{CCE76097-5E35-4BCC-AC2B-54C686DB839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381875" y="3571876"/>
            <a:ext cx="1309688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AC0000"/>
                </a:solidFill>
                <a:latin typeface="Arial Black" panose="020B0A04020102020204" pitchFamily="34" charset="0"/>
              </a:rPr>
              <a:t>PRODUCTION </a:t>
            </a:r>
          </a:p>
          <a:p>
            <a:pPr algn="ctr"/>
            <a:r>
              <a:rPr lang="fr-FR" kern="10">
                <a:solidFill>
                  <a:srgbClr val="AC0000"/>
                </a:solidFill>
                <a:latin typeface="Arial Black" panose="020B0A04020102020204" pitchFamily="34" charset="0"/>
              </a:rPr>
              <a:t>ALIMENTAIRE</a:t>
            </a:r>
          </a:p>
          <a:p>
            <a:pPr algn="ctr"/>
            <a:r>
              <a:rPr lang="fr-FR" kern="10">
                <a:solidFill>
                  <a:srgbClr val="AC0000"/>
                </a:solidFill>
                <a:latin typeface="Arial Black" panose="020B0A04020102020204" pitchFamily="34" charset="0"/>
              </a:rPr>
              <a:t>CUISINE</a:t>
            </a:r>
          </a:p>
        </p:txBody>
      </p:sp>
      <p:sp>
        <p:nvSpPr>
          <p:cNvPr id="37907" name="WordArt 18">
            <a:extLst>
              <a:ext uri="{FF2B5EF4-FFF2-40B4-BE49-F238E27FC236}">
                <a16:creationId xmlns:a16="http://schemas.microsoft.com/office/drawing/2014/main" xmlns="" id="{A32B6092-645C-4EA8-BC8C-9E1311EA736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9096376" y="3786189"/>
            <a:ext cx="1357313" cy="5032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004835"/>
                </a:solidFill>
                <a:latin typeface="Arial Black" panose="020B0A04020102020204" pitchFamily="34" charset="0"/>
              </a:rPr>
              <a:t>TEXTILE</a:t>
            </a:r>
          </a:p>
          <a:p>
            <a:pPr algn="ctr"/>
            <a:r>
              <a:rPr lang="fr-FR" kern="10">
                <a:solidFill>
                  <a:srgbClr val="004835"/>
                </a:solidFill>
                <a:latin typeface="Arial Black" panose="020B0A04020102020204" pitchFamily="34" charset="0"/>
              </a:rPr>
              <a:t>HABILLEMENT</a:t>
            </a:r>
          </a:p>
        </p:txBody>
      </p:sp>
      <p:sp>
        <p:nvSpPr>
          <p:cNvPr id="37908" name="AutoShape 19">
            <a:extLst>
              <a:ext uri="{FF2B5EF4-FFF2-40B4-BE49-F238E27FC236}">
                <a16:creationId xmlns:a16="http://schemas.microsoft.com/office/drawing/2014/main" xmlns="" id="{6300EB0C-ADE5-4209-B667-98063B807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4064" y="5070475"/>
            <a:ext cx="1514475" cy="13589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92F"/>
              </a:gs>
              <a:gs pos="50000">
                <a:srgbClr val="FFFFFF"/>
              </a:gs>
              <a:gs pos="100000">
                <a:srgbClr val="FFC92F"/>
              </a:gs>
            </a:gsLst>
            <a:lin ang="13500000" scaled="1"/>
          </a:gradFill>
          <a:ln w="57240" cap="sq">
            <a:solidFill>
              <a:srgbClr val="965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909" name="WordArt 20">
            <a:extLst>
              <a:ext uri="{FF2B5EF4-FFF2-40B4-BE49-F238E27FC236}">
                <a16:creationId xmlns:a16="http://schemas.microsoft.com/office/drawing/2014/main" xmlns="" id="{E218A782-6C07-4CC7-AC2A-60F265DC827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81251" y="5572125"/>
            <a:ext cx="646113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744500"/>
                </a:solidFill>
                <a:latin typeface="Arial Black" panose="020B0A04020102020204" pitchFamily="34" charset="0"/>
              </a:rPr>
              <a:t>BOIS</a:t>
            </a:r>
          </a:p>
        </p:txBody>
      </p:sp>
      <p:sp>
        <p:nvSpPr>
          <p:cNvPr id="37910" name="AutoShape 21">
            <a:extLst>
              <a:ext uri="{FF2B5EF4-FFF2-40B4-BE49-F238E27FC236}">
                <a16:creationId xmlns:a16="http://schemas.microsoft.com/office/drawing/2014/main" xmlns="" id="{329CD925-8E82-45F0-AEF3-87A067A73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8564" y="5072063"/>
            <a:ext cx="1584325" cy="13573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99FF"/>
              </a:gs>
              <a:gs pos="50000">
                <a:srgbClr val="FFFFFF"/>
              </a:gs>
              <a:gs pos="100000">
                <a:srgbClr val="6699FF"/>
              </a:gs>
            </a:gsLst>
            <a:lin ang="13500000" scaled="1"/>
          </a:gradFill>
          <a:ln w="57240" cap="sq">
            <a:solidFill>
              <a:srgbClr val="00277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911" name="AutoShape 22">
            <a:extLst>
              <a:ext uri="{FF2B5EF4-FFF2-40B4-BE49-F238E27FC236}">
                <a16:creationId xmlns:a16="http://schemas.microsoft.com/office/drawing/2014/main" xmlns="" id="{3B53F512-36BB-449E-B7EA-50815A6A47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4501" y="5072063"/>
            <a:ext cx="1584325" cy="13573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A285"/>
              </a:gs>
              <a:gs pos="50000">
                <a:srgbClr val="FFFFFF"/>
              </a:gs>
              <a:gs pos="100000">
                <a:srgbClr val="FFA285"/>
              </a:gs>
            </a:gsLst>
            <a:lin ang="13500000" scaled="1"/>
          </a:gradFill>
          <a:ln w="57240" cap="sq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912" name="WordArt 23">
            <a:extLst>
              <a:ext uri="{FF2B5EF4-FFF2-40B4-BE49-F238E27FC236}">
                <a16:creationId xmlns:a16="http://schemas.microsoft.com/office/drawing/2014/main" xmlns="" id="{5A8B6287-67C9-4EFA-909D-715D50931B6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881439" y="5357813"/>
            <a:ext cx="1309687" cy="792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002776"/>
                </a:solidFill>
                <a:latin typeface="Arial Black" panose="020B0A04020102020204" pitchFamily="34" charset="0"/>
              </a:rPr>
              <a:t>INDUSTRIES</a:t>
            </a:r>
          </a:p>
          <a:p>
            <a:pPr algn="ctr"/>
            <a:r>
              <a:rPr lang="fr-FR" kern="10">
                <a:solidFill>
                  <a:srgbClr val="002776"/>
                </a:solidFill>
                <a:latin typeface="Arial Black" panose="020B0A04020102020204" pitchFamily="34" charset="0"/>
              </a:rPr>
              <a:t>GRAPHIQUES</a:t>
            </a:r>
          </a:p>
          <a:p>
            <a:pPr algn="ctr"/>
            <a:r>
              <a:rPr lang="fr-FR" kern="10">
                <a:solidFill>
                  <a:srgbClr val="002776"/>
                </a:solidFill>
                <a:latin typeface="Arial Black" panose="020B0A04020102020204" pitchFamily="34" charset="0"/>
              </a:rPr>
              <a:t>COMMUNICATION</a:t>
            </a:r>
          </a:p>
        </p:txBody>
      </p:sp>
      <p:sp>
        <p:nvSpPr>
          <p:cNvPr id="37913" name="WordArt 24">
            <a:extLst>
              <a:ext uri="{FF2B5EF4-FFF2-40B4-BE49-F238E27FC236}">
                <a16:creationId xmlns:a16="http://schemas.microsoft.com/office/drawing/2014/main" xmlns="" id="{43A52F09-D4BE-43C5-9EC3-6B8AB3F12BD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67375" y="5357813"/>
            <a:ext cx="1309688" cy="792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9E2600"/>
                </a:solidFill>
                <a:latin typeface="Arial Black" panose="020B0A04020102020204" pitchFamily="34" charset="0"/>
              </a:rPr>
              <a:t>PARAMEDICAL</a:t>
            </a:r>
          </a:p>
          <a:p>
            <a:pPr algn="ctr"/>
            <a:r>
              <a:rPr lang="fr-FR" kern="10">
                <a:solidFill>
                  <a:srgbClr val="9E2600"/>
                </a:solidFill>
                <a:latin typeface="Arial Black" panose="020B0A04020102020204" pitchFamily="34" charset="0"/>
              </a:rPr>
              <a:t>SOCIAL</a:t>
            </a:r>
          </a:p>
          <a:p>
            <a:pPr algn="ctr"/>
            <a:r>
              <a:rPr lang="fr-FR" kern="10">
                <a:solidFill>
                  <a:srgbClr val="9E2600"/>
                </a:solidFill>
                <a:latin typeface="Arial Black" panose="020B0A04020102020204" pitchFamily="34" charset="0"/>
              </a:rPr>
              <a:t>SOINS PERSONNELS</a:t>
            </a:r>
          </a:p>
        </p:txBody>
      </p:sp>
      <p:sp>
        <p:nvSpPr>
          <p:cNvPr id="37914" name="AutoShape 25">
            <a:extLst>
              <a:ext uri="{FF2B5EF4-FFF2-40B4-BE49-F238E27FC236}">
                <a16:creationId xmlns:a16="http://schemas.microsoft.com/office/drawing/2014/main" xmlns="" id="{B7F2D1A1-5EBB-43D4-9EB3-0ABC9B6FA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1875" y="5072063"/>
            <a:ext cx="1428750" cy="13573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A0C0"/>
              </a:gs>
              <a:gs pos="50000">
                <a:srgbClr val="FFFFFF"/>
              </a:gs>
              <a:gs pos="100000">
                <a:srgbClr val="E0A0C0"/>
              </a:gs>
            </a:gsLst>
            <a:lin ang="13500000" scaled="1"/>
          </a:gradFill>
          <a:ln w="57240" cap="sq">
            <a:solidFill>
              <a:srgbClr val="9933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915" name="AutoShape 26">
            <a:extLst>
              <a:ext uri="{FF2B5EF4-FFF2-40B4-BE49-F238E27FC236}">
                <a16:creationId xmlns:a16="http://schemas.microsoft.com/office/drawing/2014/main" xmlns="" id="{AE48D7FA-0791-4A46-91BA-FB484C1C4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3676" y="5072063"/>
            <a:ext cx="1370013" cy="13573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D7AFFF"/>
              </a:gs>
              <a:gs pos="50000">
                <a:srgbClr val="FFFFFF"/>
              </a:gs>
              <a:gs pos="100000">
                <a:srgbClr val="D7AFFF"/>
              </a:gs>
            </a:gsLst>
            <a:lin ang="13500000" scaled="1"/>
          </a:gradFill>
          <a:ln w="57240" cap="sq">
            <a:solidFill>
              <a:srgbClr val="66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916" name="WordArt 27">
            <a:extLst>
              <a:ext uri="{FF2B5EF4-FFF2-40B4-BE49-F238E27FC236}">
                <a16:creationId xmlns:a16="http://schemas.microsoft.com/office/drawing/2014/main" xmlns="" id="{EF015778-CA2A-4FD4-B159-51E845B127B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453314" y="5429251"/>
            <a:ext cx="1309687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6E2449"/>
                </a:solidFill>
                <a:latin typeface="Arial Black" panose="020B0A04020102020204" pitchFamily="34" charset="0"/>
              </a:rPr>
              <a:t>COMMERCE</a:t>
            </a:r>
          </a:p>
          <a:p>
            <a:pPr algn="ctr"/>
            <a:r>
              <a:rPr lang="fr-FR" kern="10">
                <a:solidFill>
                  <a:srgbClr val="6E2449"/>
                </a:solidFill>
                <a:latin typeface="Arial Black" panose="020B0A04020102020204" pitchFamily="34" charset="0"/>
              </a:rPr>
              <a:t>TERTIAIRE DE BUREAU</a:t>
            </a:r>
          </a:p>
        </p:txBody>
      </p:sp>
      <p:sp>
        <p:nvSpPr>
          <p:cNvPr id="37917" name="WordArt 28">
            <a:extLst>
              <a:ext uri="{FF2B5EF4-FFF2-40B4-BE49-F238E27FC236}">
                <a16:creationId xmlns:a16="http://schemas.microsoft.com/office/drawing/2014/main" xmlns="" id="{4B99B3D5-7C56-4FF0-BF66-21C005573C4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9096376" y="5357813"/>
            <a:ext cx="1357313" cy="792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660066"/>
                </a:solidFill>
                <a:latin typeface="Arial Black" panose="020B0A04020102020204" pitchFamily="34" charset="0"/>
              </a:rPr>
              <a:t>TRANSPORT-LOGISTIQUE</a:t>
            </a:r>
          </a:p>
          <a:p>
            <a:pPr algn="ctr"/>
            <a:r>
              <a:rPr lang="fr-FR" kern="10">
                <a:solidFill>
                  <a:srgbClr val="660066"/>
                </a:solidFill>
                <a:latin typeface="Arial Black" panose="020B0A04020102020204" pitchFamily="34" charset="0"/>
              </a:rPr>
              <a:t>HYGIENE-PROPRETE</a:t>
            </a:r>
          </a:p>
          <a:p>
            <a:pPr algn="ctr"/>
            <a:r>
              <a:rPr lang="fr-FR" kern="10">
                <a:solidFill>
                  <a:srgbClr val="660066"/>
                </a:solidFill>
                <a:latin typeface="Arial Black" panose="020B0A04020102020204" pitchFamily="34" charset="0"/>
              </a:rPr>
              <a:t>SECURITE</a:t>
            </a:r>
          </a:p>
        </p:txBody>
      </p:sp>
      <p:sp>
        <p:nvSpPr>
          <p:cNvPr id="37918" name="AutoShape 29">
            <a:extLst>
              <a:ext uri="{FF2B5EF4-FFF2-40B4-BE49-F238E27FC236}">
                <a16:creationId xmlns:a16="http://schemas.microsoft.com/office/drawing/2014/main" xmlns="" id="{32F5DBA5-E095-4C2E-8AB7-C7B387F23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4064" y="3284538"/>
            <a:ext cx="1514475" cy="15113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9E4"/>
              </a:gs>
              <a:gs pos="50000">
                <a:srgbClr val="FFFFFF"/>
              </a:gs>
              <a:gs pos="100000">
                <a:srgbClr val="FFC9E4"/>
              </a:gs>
            </a:gsLst>
            <a:lin ang="13500000" scaled="1"/>
          </a:gradFill>
          <a:ln w="57240" cap="sq">
            <a:solidFill>
              <a:srgbClr val="B8005C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7919" name="WordArt 30">
            <a:extLst>
              <a:ext uri="{FF2B5EF4-FFF2-40B4-BE49-F238E27FC236}">
                <a16:creationId xmlns:a16="http://schemas.microsoft.com/office/drawing/2014/main" xmlns="" id="{F5BB93B0-C489-4F1A-936F-B50EE486BF8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238376" y="3714750"/>
            <a:ext cx="1006475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BC005E"/>
                </a:solidFill>
                <a:latin typeface="Arial Black" panose="020B0A04020102020204" pitchFamily="34" charset="0"/>
              </a:rPr>
              <a:t>MECANIQUE</a:t>
            </a:r>
          </a:p>
        </p:txBody>
      </p:sp>
      <p:sp>
        <p:nvSpPr>
          <p:cNvPr id="37920" name="WordArt 31">
            <a:extLst>
              <a:ext uri="{FF2B5EF4-FFF2-40B4-BE49-F238E27FC236}">
                <a16:creationId xmlns:a16="http://schemas.microsoft.com/office/drawing/2014/main" xmlns="" id="{C47CBB80-D156-436D-A5A7-4DAE4CFA539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095500" y="4071938"/>
            <a:ext cx="1309688" cy="1444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kern="10">
                <a:solidFill>
                  <a:srgbClr val="BC005E"/>
                </a:solidFill>
                <a:latin typeface="Arial Black" panose="020B0A04020102020204" pitchFamily="34" charset="0"/>
              </a:rPr>
              <a:t>MAINTENANCE VEHICULES</a:t>
            </a:r>
          </a:p>
        </p:txBody>
      </p:sp>
      <p:sp>
        <p:nvSpPr>
          <p:cNvPr id="37921" name="WordArt 32">
            <a:extLst>
              <a:ext uri="{FF2B5EF4-FFF2-40B4-BE49-F238E27FC236}">
                <a16:creationId xmlns:a16="http://schemas.microsoft.com/office/drawing/2014/main" xmlns="" id="{02B98920-FEB1-45BC-B416-151ECE86D06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538538" y="787401"/>
            <a:ext cx="5619750" cy="4302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b="1" kern="10">
                <a:solidFill>
                  <a:srgbClr val="FF0000"/>
                </a:solidFill>
                <a:latin typeface="Century Gothic" panose="020B0502020202020204" pitchFamily="34" charset="0"/>
              </a:rPr>
              <a:t>Choisir un domaine</a:t>
            </a:r>
          </a:p>
        </p:txBody>
      </p:sp>
    </p:spTree>
    <p:extLst>
      <p:ext uri="{BB962C8B-B14F-4D97-AF65-F5344CB8AC3E}">
        <p14:creationId xmlns:p14="http://schemas.microsoft.com/office/powerpoint/2010/main" val="847015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53" y="1733334"/>
            <a:ext cx="3583732" cy="512466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462" y="1462504"/>
            <a:ext cx="3583732" cy="512466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00832" y="313151"/>
            <a:ext cx="4296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Brochure Onisep: </a:t>
            </a:r>
          </a:p>
          <a:p>
            <a:pPr algn="ctr"/>
            <a:endParaRPr lang="fr-FR" dirty="0" smtClean="0"/>
          </a:p>
          <a:p>
            <a:r>
              <a:rPr lang="fr-FR" i="1" dirty="0" smtClean="0"/>
              <a:t>Version numérique accessible en ligne sur le site de l’onisep.fr</a:t>
            </a:r>
            <a:endParaRPr lang="fr-FR" i="1" dirty="0"/>
          </a:p>
        </p:txBody>
      </p:sp>
      <p:sp>
        <p:nvSpPr>
          <p:cNvPr id="6" name="ZoneTexte 5"/>
          <p:cNvSpPr txBox="1"/>
          <p:nvPr/>
        </p:nvSpPr>
        <p:spPr>
          <a:xfrm>
            <a:off x="6125227" y="248936"/>
            <a:ext cx="49102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Brochure ID </a:t>
            </a:r>
            <a:r>
              <a:rPr lang="fr-FR" dirty="0" err="1" smtClean="0"/>
              <a:t>Metiers</a:t>
            </a:r>
            <a:r>
              <a:rPr lang="fr-FR" dirty="0" smtClean="0"/>
              <a:t> : </a:t>
            </a:r>
          </a:p>
          <a:p>
            <a:pPr algn="ctr"/>
            <a:endParaRPr lang="fr-FR" dirty="0" smtClean="0"/>
          </a:p>
          <a:p>
            <a:r>
              <a:rPr lang="fr-FR" dirty="0" smtClean="0"/>
              <a:t>Version numérique accessible sur l’ENT du collège ou sur le site orientation.laregion.fr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48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Choisir la voie Professionnelle,</a:t>
            </a:r>
            <a:br>
              <a:rPr lang="fr-FR" b="1" dirty="0">
                <a:solidFill>
                  <a:schemeClr val="tx1"/>
                </a:solidFill>
              </a:rPr>
            </a:br>
            <a:r>
              <a:rPr lang="fr-FR" b="1" dirty="0">
                <a:solidFill>
                  <a:schemeClr val="tx1"/>
                </a:solidFill>
              </a:rPr>
              <a:t>2 </a:t>
            </a:r>
            <a:r>
              <a:rPr lang="fr-FR" b="1" dirty="0" smtClean="0">
                <a:solidFill>
                  <a:schemeClr val="tx1"/>
                </a:solidFill>
              </a:rPr>
              <a:t>lieux </a:t>
            </a:r>
            <a:r>
              <a:rPr lang="fr-FR" dirty="0">
                <a:solidFill>
                  <a:schemeClr val="tx1"/>
                </a:solidFill>
              </a:rPr>
              <a:t>: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98" y="2166473"/>
            <a:ext cx="3909672" cy="2478681"/>
          </a:xfrm>
          <a:ln w="57150">
            <a:solidFill>
              <a:schemeClr val="tx1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859" y="2125013"/>
            <a:ext cx="3993567" cy="252014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528033" y="4997001"/>
            <a:ext cx="3940935" cy="138499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</a:rPr>
              <a:t>Lycée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</a:rPr>
              <a:t>Professionnel</a:t>
            </a:r>
          </a:p>
          <a:p>
            <a:pPr algn="ctr"/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742859" y="5009881"/>
            <a:ext cx="3993567" cy="138499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endParaRPr lang="fr-FR" sz="28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800" b="1" dirty="0" smtClean="0">
                <a:solidFill>
                  <a:schemeClr val="bg1"/>
                </a:solidFill>
              </a:rPr>
              <a:t>CFA</a:t>
            </a:r>
          </a:p>
          <a:p>
            <a:pPr algn="ctr"/>
            <a:endParaRPr lang="fr-FR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14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94" y="179450"/>
            <a:ext cx="3909672" cy="2478681"/>
          </a:xfrm>
          <a:ln w="57150">
            <a:solidFill>
              <a:schemeClr val="tx1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897" y="179450"/>
            <a:ext cx="3993567" cy="252014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280263" y="2988085"/>
            <a:ext cx="3940935" cy="101566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Lycée</a:t>
            </a: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Professionnel</a:t>
            </a: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(CAP et BAC Pro)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055895" y="2947780"/>
            <a:ext cx="4102711" cy="76944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</a:rPr>
              <a:t>CFA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(CAP et BAC Pro</a:t>
            </a:r>
            <a:r>
              <a:rPr lang="fr-FR" sz="2000" b="1" dirty="0" smtClean="0">
                <a:solidFill>
                  <a:schemeClr val="bg1"/>
                </a:solidFill>
              </a:rPr>
              <a:t>)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263" y="4388796"/>
            <a:ext cx="3929449" cy="18864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055897" y="3912529"/>
            <a:ext cx="4316627" cy="2838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362465" y="4893276"/>
            <a:ext cx="36987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b="1" dirty="0" smtClean="0">
                <a:solidFill>
                  <a:schemeClr val="bg1"/>
                </a:solidFill>
              </a:rPr>
              <a:t>6 à 8 semaines de stages / an</a:t>
            </a:r>
          </a:p>
          <a:p>
            <a:pPr marL="285750" indent="-285750">
              <a:buFontTx/>
              <a:buChar char="-"/>
            </a:pPr>
            <a:r>
              <a:rPr lang="fr-FR" b="1" dirty="0" smtClean="0">
                <a:solidFill>
                  <a:schemeClr val="bg1"/>
                </a:solidFill>
              </a:rPr>
              <a:t>Ateliers professionnels</a:t>
            </a:r>
          </a:p>
          <a:p>
            <a:pPr marL="285750" indent="-285750">
              <a:buFontTx/>
              <a:buChar char="-"/>
            </a:pPr>
            <a:r>
              <a:rPr lang="fr-FR" b="1" dirty="0" smtClean="0">
                <a:solidFill>
                  <a:schemeClr val="bg1"/>
                </a:solidFill>
              </a:rPr>
              <a:t>Cours Généraux </a:t>
            </a:r>
          </a:p>
          <a:p>
            <a:pPr marL="285750" indent="-285750">
              <a:buFontTx/>
              <a:buChar char="-"/>
            </a:pPr>
            <a:endParaRPr lang="fr-FR" b="1" dirty="0" smtClean="0">
              <a:solidFill>
                <a:schemeClr val="bg1"/>
              </a:solidFill>
            </a:endParaRPr>
          </a:p>
          <a:p>
            <a:pPr algn="just"/>
            <a:r>
              <a:rPr lang="fr-FR" b="1" i="1" dirty="0" smtClean="0">
                <a:solidFill>
                  <a:schemeClr val="bg1"/>
                </a:solidFill>
              </a:rPr>
              <a:t>Toutes mes vacances scolaires</a:t>
            </a:r>
            <a:endParaRPr lang="fr-FR" b="1" i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093509" y="3934123"/>
            <a:ext cx="42414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fr-FR" b="1" dirty="0" smtClean="0">
                <a:solidFill>
                  <a:schemeClr val="bg1"/>
                </a:solidFill>
              </a:rPr>
              <a:t>Avoir 15 ans et niveau 3éme, </a:t>
            </a:r>
          </a:p>
          <a:p>
            <a:pPr marL="285750" indent="-285750" algn="just">
              <a:buFontTx/>
              <a:buChar char="-"/>
            </a:pPr>
            <a:r>
              <a:rPr lang="fr-FR" b="1" dirty="0" smtClean="0">
                <a:solidFill>
                  <a:schemeClr val="bg1"/>
                </a:solidFill>
              </a:rPr>
              <a:t>Avoir signé un contrat de travail avec un patron.</a:t>
            </a:r>
          </a:p>
          <a:p>
            <a:pPr marL="285750" indent="-285750" algn="just">
              <a:buFontTx/>
              <a:buChar char="-"/>
            </a:pP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FR" b="1" dirty="0" smtClean="0">
                <a:solidFill>
                  <a:schemeClr val="bg1"/>
                </a:solidFill>
              </a:rPr>
              <a:t> 1 semaine en cours / mois au CFA</a:t>
            </a:r>
          </a:p>
          <a:p>
            <a:pPr marL="285750" indent="-285750" algn="just">
              <a:buFontTx/>
              <a:buChar char="-"/>
            </a:pPr>
            <a:r>
              <a:rPr lang="fr-FR" b="1" dirty="0" smtClean="0">
                <a:solidFill>
                  <a:schemeClr val="bg1"/>
                </a:solidFill>
              </a:rPr>
              <a:t>3 Semaines en entreprise / mois</a:t>
            </a:r>
          </a:p>
          <a:p>
            <a:pPr marL="285750" indent="-285750" algn="just">
              <a:buFontTx/>
              <a:buChar char="-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FR" b="1" i="1" dirty="0" smtClean="0">
                <a:solidFill>
                  <a:schemeClr val="bg1"/>
                </a:solidFill>
              </a:rPr>
              <a:t>5 semaines de vacances /an</a:t>
            </a:r>
          </a:p>
          <a:p>
            <a:pPr marL="285750" indent="-285750" algn="just">
              <a:buFontTx/>
              <a:buChar char="-"/>
            </a:pPr>
            <a:r>
              <a:rPr lang="fr-FR" b="1" i="1" dirty="0">
                <a:solidFill>
                  <a:schemeClr val="bg1"/>
                </a:solidFill>
              </a:rPr>
              <a:t>R</a:t>
            </a:r>
            <a:r>
              <a:rPr lang="fr-FR" b="1" i="1" dirty="0" smtClean="0">
                <a:solidFill>
                  <a:schemeClr val="bg1"/>
                </a:solidFill>
              </a:rPr>
              <a:t>émunération</a:t>
            </a:r>
          </a:p>
          <a:p>
            <a:pPr marL="285750" indent="-285750" algn="just">
              <a:buFontTx/>
              <a:buChar char="-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 algn="just">
              <a:buFontTx/>
              <a:buChar char="-"/>
            </a:pP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00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1064</TotalTime>
  <Words>1489</Words>
  <Application>Microsoft Office PowerPoint</Application>
  <PresentationFormat>Personnalisé</PresentationFormat>
  <Paragraphs>391</Paragraphs>
  <Slides>32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3" baseType="lpstr">
      <vt:lpstr>Facette</vt:lpstr>
      <vt:lpstr>ORIENTATION Après 3éme Choisir sa voie…  </vt:lpstr>
      <vt:lpstr>Après la 3ème</vt:lpstr>
      <vt:lpstr>Choisir la voie Professionnelle, 2 diplômes : </vt:lpstr>
      <vt:lpstr>La voie professionnelle : présentation</vt:lpstr>
      <vt:lpstr>Présentation PowerPoint</vt:lpstr>
      <vt:lpstr>Présentation PowerPoint</vt:lpstr>
      <vt:lpstr>Présentation PowerPoint</vt:lpstr>
      <vt:lpstr>Choisir la voie Professionnelle, 2 lieux :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Choisir la voie Générale et Technologique  2 diplômes : </vt:lpstr>
      <vt:lpstr>Choisir la voie GT, 1 seul lieu :</vt:lpstr>
      <vt:lpstr>Présentation PowerPoint</vt:lpstr>
      <vt:lpstr>Présentation PowerPoint</vt:lpstr>
      <vt:lpstr>Présentation PowerPoint</vt:lpstr>
      <vt:lpstr>Présentation PowerPoint</vt:lpstr>
      <vt:lpstr>Les sections européennes</vt:lpstr>
      <vt:lpstr>Section sportive ou Section Binationale</vt:lpstr>
      <vt:lpstr>Présentation PowerPoint</vt:lpstr>
      <vt:lpstr>Baccalauréats technologiques : </vt:lpstr>
      <vt:lpstr>Attention à intégrer des la 2nde :</vt:lpstr>
      <vt:lpstr>Horizon 21- choisir une 1ére générale ou une 1ére technologique</vt:lpstr>
      <vt:lpstr>Présentation PowerPoint</vt:lpstr>
      <vt:lpstr>Présentation PowerPoint</vt:lpstr>
      <vt:lpstr>Présentation PowerPoint</vt:lpstr>
      <vt:lpstr>Présentation PowerPoint</vt:lpstr>
      <vt:lpstr>S’informer</vt:lpstr>
      <vt:lpstr>Présentation PowerPoint</vt:lpstr>
      <vt:lpstr>Présentation PowerPoint</vt:lpstr>
    </vt:vector>
  </TitlesOfParts>
  <Company>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Après la 3ème Choisir sa voie…</dc:title>
  <dc:creator>DSI-31</dc:creator>
  <cp:lastModifiedBy>Utilisateur Windows</cp:lastModifiedBy>
  <cp:revision>44</cp:revision>
  <dcterms:created xsi:type="dcterms:W3CDTF">2021-09-20T14:21:41Z</dcterms:created>
  <dcterms:modified xsi:type="dcterms:W3CDTF">2022-04-15T11:04:18Z</dcterms:modified>
</cp:coreProperties>
</file>